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entation.xml" ContentType="application/vnd.openxmlformats-officedocument.presentationml.presentation.main+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4.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7" r:id="rId1"/>
  </p:sldMasterIdLst>
  <p:notesMasterIdLst>
    <p:notesMasterId r:id="rId26"/>
  </p:notesMasterIdLst>
  <p:sldIdLst>
    <p:sldId id="291" r:id="rId2"/>
    <p:sldId id="303" r:id="rId3"/>
    <p:sldId id="302" r:id="rId4"/>
    <p:sldId id="306" r:id="rId5"/>
    <p:sldId id="293" r:id="rId6"/>
    <p:sldId id="304" r:id="rId7"/>
    <p:sldId id="309" r:id="rId8"/>
    <p:sldId id="308" r:id="rId9"/>
    <p:sldId id="310" r:id="rId10"/>
    <p:sldId id="311" r:id="rId11"/>
    <p:sldId id="316" r:id="rId12"/>
    <p:sldId id="271" r:id="rId13"/>
    <p:sldId id="313" r:id="rId14"/>
    <p:sldId id="314" r:id="rId15"/>
    <p:sldId id="317" r:id="rId16"/>
    <p:sldId id="319" r:id="rId17"/>
    <p:sldId id="312" r:id="rId18"/>
    <p:sldId id="315" r:id="rId19"/>
    <p:sldId id="320" r:id="rId20"/>
    <p:sldId id="321" r:id="rId21"/>
    <p:sldId id="322" r:id="rId22"/>
    <p:sldId id="301" r:id="rId23"/>
    <p:sldId id="300" r:id="rId24"/>
    <p:sldId id="284" r:id="rId25"/>
  </p:sldIdLst>
  <p:sldSz cx="9144000" cy="5143500" type="screen16x9"/>
  <p:notesSz cx="6858000" cy="9144000"/>
  <p:embeddedFontLst>
    <p:embeddedFont>
      <p:font typeface="Arial Black" panose="020B0604020202020204" pitchFamily="34" charset="0"/>
      <p:bold r:id="rId27"/>
    </p:embeddedFont>
    <p:embeddedFont>
      <p:font typeface="Arial Rounded MT Bold" panose="020F0704030504030204" pitchFamily="34" charset="0"/>
      <p:regular r:id="rId28"/>
      <p:bold r:id="rId29"/>
    </p:embeddedFont>
    <p:embeddedFont>
      <p:font typeface="Calibri" panose="020F0502020204030204" pitchFamily="34" charset="0"/>
      <p:regular r:id="rId30"/>
      <p:bold r:id="rId31"/>
      <p:italic r:id="rId32"/>
      <p:boldItalic r:id="rId33"/>
    </p:embeddedFont>
    <p:embeddedFont>
      <p:font typeface="PT Sans Narrow" panose="020B0506020203020204" pitchFamily="34" charset="0"/>
      <p:regular r:id="rId34"/>
      <p:bold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6A6C"/>
    <a:srgbClr val="F59E1D"/>
    <a:srgbClr val="269BD7"/>
    <a:srgbClr val="3D55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p:restoredTop sz="75601" autoAdjust="0"/>
  </p:normalViewPr>
  <p:slideViewPr>
    <p:cSldViewPr snapToGrid="0">
      <p:cViewPr varScale="1">
        <p:scale>
          <a:sx n="146" d="100"/>
          <a:sy n="146" d="100"/>
        </p:scale>
        <p:origin x="176" y="64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ltLang="zh-CN" dirty="0"/>
              <a:t>Overview: </a:t>
            </a:r>
            <a:r>
              <a:rPr lang="en-US" altLang="zh-CN" sz="1100" b="0" i="0" u="none" strike="noStrike" cap="none" dirty="0">
                <a:solidFill>
                  <a:srgbClr val="000000"/>
                </a:solidFill>
                <a:effectLst/>
                <a:latin typeface="Arial"/>
                <a:ea typeface="Arial"/>
                <a:cs typeface="Arial"/>
                <a:sym typeface="Arial"/>
              </a:rPr>
              <a:t>In this lesson, students will first review the concept of sequencing and the application of sequential algorithms in programming scripts. Building on this previous practical experience, students will be introduced to the use of Motion blocks. Students will then use the Motion programming scripts to develop a short animation about the stars.</a:t>
            </a:r>
            <a:endParaRPr lang="zh-CN" altLang="zh-CN" sz="1100" b="0" i="0" u="none" strike="noStrike" cap="none" dirty="0">
              <a:solidFill>
                <a:srgbClr val="000000"/>
              </a:solidFill>
              <a:effectLst/>
              <a:latin typeface="Arial"/>
              <a:ea typeface="Arial"/>
              <a:cs typeface="Arial"/>
              <a:sym typeface="Arial"/>
            </a:endParaRPr>
          </a:p>
          <a:p>
            <a:pPr marL="158750" indent="0">
              <a:buNone/>
            </a:pPr>
            <a:endParaRPr lang="zh-CN" altLang="en-US" dirty="0"/>
          </a:p>
        </p:txBody>
      </p:sp>
    </p:spTree>
    <p:extLst>
      <p:ext uri="{BB962C8B-B14F-4D97-AF65-F5344CB8AC3E}">
        <p14:creationId xmlns:p14="http://schemas.microsoft.com/office/powerpoint/2010/main" val="10486692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complete Task 6-2 to explore the Motion blocks listed in the activity sheet: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can choose to either run a single block or create a simple script to see the effect.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Encourage students to run the code first and experiment with its function, and then refer to the table that explains each block in Task 6-2 in the activity sheet.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2946861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sz="1100" b="0" i="0" u="none" strike="noStrike" cap="none" dirty="0">
                <a:solidFill>
                  <a:srgbClr val="000000"/>
                </a:solidFill>
                <a:effectLst/>
                <a:latin typeface="Arial"/>
                <a:ea typeface="Arial"/>
                <a:cs typeface="Arial"/>
                <a:sym typeface="Arial"/>
              </a:rPr>
              <a:t>Ask students to test and compare the “go to X/Y” and “glide to X/Y” blocks, report the difference between the two Motion blocks.</a:t>
            </a:r>
            <a:endParaRPr lang="zh-CN" altLang="en-US" dirty="0"/>
          </a:p>
        </p:txBody>
      </p:sp>
    </p:spTree>
    <p:extLst>
      <p:ext uri="{BB962C8B-B14F-4D97-AF65-F5344CB8AC3E}">
        <p14:creationId xmlns:p14="http://schemas.microsoft.com/office/powerpoint/2010/main" val="28648772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 this phase, students will create a simple animation on the stars. Students need to combine Motion and Looks blocks to program the star sprites.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4912141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complete Task 6-3 by creating a simple demonstration of the moving effect of the star sprites.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Briefly contextualize the project by introducing a navigation method used in a hostile environment. People can observe the position of the stars to direct the way.</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0313173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complete Task 6-3 by creating a simple demonstration of the moving effect of the star sprites.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Briefly contextualize the project by introducing a navigation method used in a hostile environment. People can observe the position of the stars to direct the way.</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8122724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some examples to inspire students, for example, they can use the “glide to X/Y” programming scripts to make the star raise from one side to another; they can program the sprite of a group of stars to rotate themselves.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may need to use some new Control blocks that do not appear in the previous lessons. Encourage students to explore and test whether they are the constructs they need in the project.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Also, encourage students to try different kinds of Motion blocks through the programming scripts of the star sprite.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they may need to add the “wait” control blocks to facilitate the moving effects.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1624452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some examples to inspire students, for example, they can use the “glide to X/Y” programming scripts to make the star raise from one side to another; they can program the sprite of a group of stars to rotate themselves.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may need to use some new Control blocks that do not appear in the previous lessons. Encourage students to explore and test whether they are the constructs they need in the project.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Also, encourage students to try different kinds of Motion blocks through the programming scripts of the star sprite.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they may need to add the “wait” control blocks to facilitate the moving effects.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8379349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Students will combine Look blocks with Motion blocks to design and generate more interactive effects to enrich their “Star” project.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3503932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18 to pose a challenging task to the class: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try to make the stars change color while moving.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discuss with their partners to brainstorm the solution. Remind them that there is more than one way to make a star sprite change its color. Recall what has been learned in the previous learning activities, and transfer your experience to this task.</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6650973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Slides 19 and 20 to indicate some of the possible solutions: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Switch the costumes of the sprite; if the sprite only has one costume, make some copies and tailor the color of the figure in the “Costume” panel.</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Use the “change color effect” blocks to modify the sprite. When using this script, it can also achieve the color-changing effect.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056012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Show Slide 2 to inform the class about the agenda and task in this lesson.</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4183857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Slides 19 and 20 to indicate some of the possible solutions: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Switch the costumes of the sprite; if the sprite only has one costume, make some copies and tailor the color of the figure in the “Costume” panel.</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Use the “change color effect” blocks to modify the sprite. When using this script, it can also achieve the color-changing effect.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0294469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Have students upload their projects onto the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community when complete the animation. Invite partners or friends to give some advice.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530011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sz="1100" b="0" i="0" u="none" strike="noStrike" cap="none" dirty="0">
                <a:solidFill>
                  <a:srgbClr val="000000"/>
                </a:solidFill>
                <a:effectLst/>
                <a:latin typeface="Arial"/>
                <a:ea typeface="Arial"/>
                <a:cs typeface="Arial"/>
                <a:sym typeface="Arial"/>
              </a:rPr>
              <a:t>Instruct students to reflect on how the key concepts are embodied in the project. Ask students to report their ideas and be specific.</a:t>
            </a:r>
            <a:endParaRPr lang="zh-CN" altLang="en-US" dirty="0"/>
          </a:p>
        </p:txBody>
      </p:sp>
    </p:spTree>
    <p:extLst>
      <p:ext uri="{BB962C8B-B14F-4D97-AF65-F5344CB8AC3E}">
        <p14:creationId xmlns:p14="http://schemas.microsoft.com/office/powerpoint/2010/main" val="4288765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aims to help review what has been learned in the previous lesson quickly. Pay attention to the sequence of the blocks in the way that interlock with one another.</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499812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4 to pose the questions to the class: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is sequencing?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Why the instructions of code should be logically ordered?</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explain the meaning of sequencing as well as the necessity of arranging things in sequence in their own words.</a:t>
            </a:r>
            <a:endParaRPr lang="zh-CN" altLang="en-US" dirty="0"/>
          </a:p>
        </p:txBody>
      </p:sp>
    </p:spTree>
    <p:extLst>
      <p:ext uri="{BB962C8B-B14F-4D97-AF65-F5344CB8AC3E}">
        <p14:creationId xmlns:p14="http://schemas.microsoft.com/office/powerpoint/2010/main" val="1779660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This phase aims to facilitate students’ learning experience on sequential algorithms associated with Looks and Motion programming scripts.</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The teacher will play the role of a passer-by who is struggling to find her/his way, while students need to give step-by-step directions on getting from one side of the room to the other. The instructions should be detailed and step-by-step.</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Building on this unplugged activity, students will be introduced to the use of Motion blocks.</a:t>
            </a:r>
            <a:endParaRPr lang="zh-CN" altLang="zh-CN"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1697555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Slides 6 and 7 and explain the rule of this activity: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teacher pretends to be a passer-by who got lost in a place. Students need to navigate the teacher to get from one point to another. </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Refer to the scenario: “Help! I need to get from Point A to Point B but my phone died and I don’t know where to go. Could you please help me?”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Tell students to be as specific as possible, and to give you directions on what to do to get to your destination.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Create a system for sharing out if your class needs more structure. If not, or if your class size is small, enable students to share out their directions on the spot.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Make sure that you only do exactly as the students say during this game.</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For instance, if a student says “walk forward,” continue walking forward until they catch on and say “stop.” Remain stopped until they give a new direction.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will eventually catch on that their directions need to be specific. Allow time for a minimum of two rounds for this game.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Repeat and play multiple rounds depending on time. Be sure to leave time for the debrief.</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9786845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Slides 6 and 7 and explain the rule of this activity: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teacher pretends to be a passer-by who got lost in a place. Students need to navigate the teacher to get from one point to another. </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Refer to the scenario: “Help! I need to get from Point A to Point B but my phone died and I don’t know where to go. Could you please help me?”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Tell students to be as specific as possible, and to give you directions on what to do to get to your destination.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Create a system for sharing out if your class needs more structure. If not, or if your class size is small, enable students to share out their directions on the spot.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Make sure that you only do exactly as the students say during this game.</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For instance, if a student says “walk forward,” continue walking forward until they catch on and say “stop.” Remain stopped until they give a new direction.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will eventually catch on that their directions need to be specific. Allow time for a minimum of two rounds for this game.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Repeat and play multiple rounds depending on time. Be sure to leave time for the debrief.</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34113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Introduce the use of </a:t>
            </a:r>
            <a:r>
              <a:rPr lang="en-US" altLang="zh-CN" sz="1100" b="1" i="0" u="none" strike="noStrike" cap="none" dirty="0">
                <a:solidFill>
                  <a:srgbClr val="000000"/>
                </a:solidFill>
                <a:effectLst/>
                <a:latin typeface="Arial"/>
                <a:ea typeface="Arial"/>
                <a:cs typeface="Arial"/>
                <a:sym typeface="Arial"/>
              </a:rPr>
              <a:t>Motion</a:t>
            </a:r>
            <a:r>
              <a:rPr lang="en-US" altLang="zh-CN" sz="1100" b="0" i="0" u="none" strike="noStrike" cap="none" dirty="0">
                <a:solidFill>
                  <a:srgbClr val="000000"/>
                </a:solidFill>
                <a:effectLst/>
                <a:latin typeface="Arial"/>
                <a:ea typeface="Arial"/>
                <a:cs typeface="Arial"/>
                <a:sym typeface="Arial"/>
              </a:rPr>
              <a:t> blocks to the class: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Similar to how you direct a passer-by arrive at the destination, </a:t>
            </a:r>
            <a:r>
              <a:rPr lang="en-US" altLang="zh-CN" sz="1100" b="1" i="0" u="none" strike="noStrike" cap="none" dirty="0">
                <a:solidFill>
                  <a:srgbClr val="000000"/>
                </a:solidFill>
                <a:effectLst/>
                <a:latin typeface="Arial"/>
                <a:ea typeface="Arial"/>
                <a:cs typeface="Arial"/>
                <a:sym typeface="Arial"/>
              </a:rPr>
              <a:t>Motion</a:t>
            </a:r>
            <a:r>
              <a:rPr lang="en-US" altLang="zh-CN" sz="1100" b="0" i="0" u="none" strike="noStrike" cap="none" dirty="0">
                <a:solidFill>
                  <a:srgbClr val="000000"/>
                </a:solidFill>
                <a:effectLst/>
                <a:latin typeface="Arial"/>
                <a:ea typeface="Arial"/>
                <a:cs typeface="Arial"/>
                <a:sym typeface="Arial"/>
              </a:rPr>
              <a:t> blocks are used to control a sprite’s movements and make it do something.</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432757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complete Task 6-2 to explore the Motion blocks listed in the activity sheet: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can choose to either run a single block or create a simple script to see the effect.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Encourage students to run the code first and experiment with its function, and then refer to the table that explains each block in Task 6-2 in the activity sheet.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634451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10"/>
        <p:cNvGrpSpPr/>
        <p:nvPr/>
      </p:nvGrpSpPr>
      <p:grpSpPr>
        <a:xfrm>
          <a:off x="0" y="0"/>
          <a:ext cx="0" cy="0"/>
          <a:chOff x="0" y="0"/>
          <a:chExt cx="0" cy="0"/>
        </a:xfrm>
      </p:grpSpPr>
      <p:sp>
        <p:nvSpPr>
          <p:cNvPr id="7" name="矩形 6">
            <a:extLst>
              <a:ext uri="{FF2B5EF4-FFF2-40B4-BE49-F238E27FC236}">
                <a16:creationId xmlns:a16="http://schemas.microsoft.com/office/drawing/2014/main" id="{26FC1D38-D291-2D46-8F52-90198E83C0AE}"/>
              </a:ext>
            </a:extLst>
          </p:cNvPr>
          <p:cNvSpPr/>
          <p:nvPr userDrawn="1"/>
        </p:nvSpPr>
        <p:spPr>
          <a:xfrm>
            <a:off x="1"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Google Shape;12;p2">
            <a:extLst>
              <a:ext uri="{FF2B5EF4-FFF2-40B4-BE49-F238E27FC236}">
                <a16:creationId xmlns:a16="http://schemas.microsoft.com/office/drawing/2014/main" id="{B7459C87-9862-6546-9BBD-042277F02BB4}"/>
              </a:ext>
            </a:extLst>
          </p:cNvPr>
          <p:cNvSpPr/>
          <p:nvPr userDrawn="1"/>
        </p:nvSpPr>
        <p:spPr>
          <a:xfrm>
            <a:off x="273750" y="2902600"/>
            <a:ext cx="8596500" cy="18612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sp>
        <p:nvSpPr>
          <p:cNvPr id="9" name="Google Shape;13;p2">
            <a:extLst>
              <a:ext uri="{FF2B5EF4-FFF2-40B4-BE49-F238E27FC236}">
                <a16:creationId xmlns:a16="http://schemas.microsoft.com/office/drawing/2014/main" id="{80040299-2B3D-0F46-BEB2-DEDDC9D6963C}"/>
              </a:ext>
            </a:extLst>
          </p:cNvPr>
          <p:cNvSpPr txBox="1">
            <a:spLocks noGrp="1"/>
          </p:cNvSpPr>
          <p:nvPr>
            <p:ph type="ctrTitle"/>
          </p:nvPr>
        </p:nvSpPr>
        <p:spPr>
          <a:xfrm>
            <a:off x="273750" y="2902551"/>
            <a:ext cx="8596500" cy="1861249"/>
          </a:xfrm>
          <a:prstGeom prst="rect">
            <a:avLst/>
          </a:prstGeom>
          <a:solidFill>
            <a:schemeClr val="lt1"/>
          </a:solidFill>
        </p:spPr>
        <p:txBody>
          <a:bodyPr spcFirstLastPara="1" wrap="square" lIns="91425" tIns="91425" rIns="91425" bIns="91425" anchor="t" anchorCtr="0"/>
          <a:lstStyle>
            <a:lvl1pPr lvl="0" algn="ctr">
              <a:lnSpc>
                <a:spcPct val="114000"/>
              </a:lnSpc>
              <a:spcBef>
                <a:spcPts val="0"/>
              </a:spcBef>
              <a:spcAft>
                <a:spcPts val="0"/>
              </a:spcAft>
              <a:buClr>
                <a:srgbClr val="073763"/>
              </a:buClr>
              <a:buSzPts val="6000"/>
              <a:buFont typeface="Arial"/>
              <a:buNone/>
              <a:defRPr sz="4800" b="1" i="0">
                <a:ln>
                  <a:solidFill>
                    <a:srgbClr val="06A2E1"/>
                  </a:solidFill>
                </a:ln>
                <a:solidFill>
                  <a:srgbClr val="00A2E0"/>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dirty="0"/>
          </a:p>
        </p:txBody>
      </p:sp>
      <p:pic>
        <p:nvPicPr>
          <p:cNvPr id="10" name="图片 9">
            <a:extLst>
              <a:ext uri="{FF2B5EF4-FFF2-40B4-BE49-F238E27FC236}">
                <a16:creationId xmlns:a16="http://schemas.microsoft.com/office/drawing/2014/main" id="{893730CC-FADD-B94E-9650-10859C02831A}"/>
              </a:ext>
            </a:extLst>
          </p:cNvPr>
          <p:cNvPicPr>
            <a:picLocks noChangeAspect="1"/>
          </p:cNvPicPr>
          <p:nvPr userDrawn="1"/>
        </p:nvPicPr>
        <p:blipFill>
          <a:blip r:embed="rId2"/>
          <a:stretch>
            <a:fillRect/>
          </a:stretch>
        </p:blipFill>
        <p:spPr>
          <a:xfrm>
            <a:off x="0" y="-94343"/>
            <a:ext cx="1596691" cy="116840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cept/Transition" userDrawn="1">
  <p:cSld name="SECTION_HEADER">
    <p:spTree>
      <p:nvGrpSpPr>
        <p:cNvPr id="1" name="Shape 17"/>
        <p:cNvGrpSpPr/>
        <p:nvPr/>
      </p:nvGrpSpPr>
      <p:grpSpPr>
        <a:xfrm>
          <a:off x="0" y="0"/>
          <a:ext cx="0" cy="0"/>
          <a:chOff x="0" y="0"/>
          <a:chExt cx="0" cy="0"/>
        </a:xfrm>
      </p:grpSpPr>
      <p:sp>
        <p:nvSpPr>
          <p:cNvPr id="10" name="矩形 9">
            <a:extLst>
              <a:ext uri="{FF2B5EF4-FFF2-40B4-BE49-F238E27FC236}">
                <a16:creationId xmlns:a16="http://schemas.microsoft.com/office/drawing/2014/main" id="{AEA9F0E8-DA14-6148-B923-2FCC7DA42123}"/>
              </a:ext>
            </a:extLst>
          </p:cNvPr>
          <p:cNvSpPr/>
          <p:nvPr userDrawn="1"/>
        </p:nvSpPr>
        <p:spPr>
          <a:xfrm>
            <a:off x="0"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2" name="图片 11">
            <a:extLst>
              <a:ext uri="{FF2B5EF4-FFF2-40B4-BE49-F238E27FC236}">
                <a16:creationId xmlns:a16="http://schemas.microsoft.com/office/drawing/2014/main" id="{F5AEE5E1-8B94-C444-8F01-9DE5D4908D68}"/>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3" name="Google Shape;19;p3">
            <a:extLst>
              <a:ext uri="{FF2B5EF4-FFF2-40B4-BE49-F238E27FC236}">
                <a16:creationId xmlns:a16="http://schemas.microsoft.com/office/drawing/2014/main" id="{A7DD962C-B722-FE40-AF93-99EE162CF67E}"/>
              </a:ext>
            </a:extLst>
          </p:cNvPr>
          <p:cNvSpPr/>
          <p:nvPr userDrawn="1"/>
        </p:nvSpPr>
        <p:spPr>
          <a:xfrm rot="-5400000">
            <a:off x="2476883" y="-213600"/>
            <a:ext cx="1792800" cy="4686900"/>
          </a:xfrm>
          <a:prstGeom prst="wedgeRoundRectCallout">
            <a:avLst>
              <a:gd name="adj1" fmla="val -21701"/>
              <a:gd name="adj2" fmla="val 56492"/>
              <a:gd name="adj3" fmla="val 16667"/>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grpSp>
        <p:nvGrpSpPr>
          <p:cNvPr id="14" name="Google Shape;20;p3">
            <a:extLst>
              <a:ext uri="{FF2B5EF4-FFF2-40B4-BE49-F238E27FC236}">
                <a16:creationId xmlns:a16="http://schemas.microsoft.com/office/drawing/2014/main" id="{6E736224-F908-1046-8F6B-D7293D0F9B5B}"/>
              </a:ext>
            </a:extLst>
          </p:cNvPr>
          <p:cNvGrpSpPr/>
          <p:nvPr userDrawn="1"/>
        </p:nvGrpSpPr>
        <p:grpSpPr>
          <a:xfrm>
            <a:off x="5908014" y="1570074"/>
            <a:ext cx="2322269" cy="3152774"/>
            <a:chOff x="5685708" y="1570533"/>
            <a:chExt cx="1861389" cy="2527071"/>
          </a:xfrm>
        </p:grpSpPr>
        <p:sp>
          <p:nvSpPr>
            <p:cNvPr id="15" name="Google Shape;21;p3">
              <a:extLst>
                <a:ext uri="{FF2B5EF4-FFF2-40B4-BE49-F238E27FC236}">
                  <a16:creationId xmlns:a16="http://schemas.microsoft.com/office/drawing/2014/main" id="{CED718CB-20D4-EC4F-9608-24A0E58F426E}"/>
                </a:ext>
              </a:extLst>
            </p:cNvPr>
            <p:cNvSpPr/>
            <p:nvPr/>
          </p:nvSpPr>
          <p:spPr>
            <a:xfrm>
              <a:off x="5828025" y="3877404"/>
              <a:ext cx="1680300" cy="220200"/>
            </a:xfrm>
            <a:prstGeom prst="ellipse">
              <a:avLst/>
            </a:prstGeom>
            <a:solidFill>
              <a:srgbClr val="000000">
                <a:alpha val="1765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pic>
          <p:nvPicPr>
            <p:cNvPr id="16" name="Google Shape;22;p3">
              <a:extLst>
                <a:ext uri="{FF2B5EF4-FFF2-40B4-BE49-F238E27FC236}">
                  <a16:creationId xmlns:a16="http://schemas.microsoft.com/office/drawing/2014/main" id="{9408BAA7-1E29-774A-9F69-2CB241B05589}"/>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flipH="1">
              <a:off x="5685708" y="1570533"/>
              <a:ext cx="1861389" cy="2417031"/>
            </a:xfrm>
            <a:prstGeom prst="rect">
              <a:avLst/>
            </a:prstGeom>
            <a:noFill/>
            <a:ln>
              <a:noFill/>
            </a:ln>
          </p:spPr>
        </p:pic>
      </p:grpSp>
      <p:sp>
        <p:nvSpPr>
          <p:cNvPr id="17" name="Google Shape;23;p3">
            <a:extLst>
              <a:ext uri="{FF2B5EF4-FFF2-40B4-BE49-F238E27FC236}">
                <a16:creationId xmlns:a16="http://schemas.microsoft.com/office/drawing/2014/main" id="{A4B7C2FF-5576-3D46-83D5-BAAED271B276}"/>
              </a:ext>
            </a:extLst>
          </p:cNvPr>
          <p:cNvSpPr txBox="1">
            <a:spLocks noGrp="1"/>
          </p:cNvSpPr>
          <p:nvPr>
            <p:ph type="title"/>
          </p:nvPr>
        </p:nvSpPr>
        <p:spPr>
          <a:xfrm>
            <a:off x="1029833" y="1221200"/>
            <a:ext cx="4686900" cy="1792800"/>
          </a:xfrm>
          <a:prstGeom prst="rect">
            <a:avLst/>
          </a:prstGeom>
        </p:spPr>
        <p:txBody>
          <a:bodyPr spcFirstLastPara="1" wrap="square" lIns="91425" tIns="91425" rIns="91425" bIns="91425" anchor="ctr" anchorCtr="0"/>
          <a:lstStyle>
            <a:lvl1pPr lvl="0" algn="ctr">
              <a:spcBef>
                <a:spcPts val="0"/>
              </a:spcBef>
              <a:spcAft>
                <a:spcPts val="0"/>
              </a:spcAft>
              <a:buSzPts val="4800"/>
              <a:buFont typeface="Arial"/>
              <a:buNone/>
              <a:defRPr sz="7200" b="1" i="0">
                <a:solidFill>
                  <a:srgbClr val="00D6FF"/>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Vocabulary Word" userDrawn="1">
  <p:cSld name="ONE_COLUMN_TEXT">
    <p:spTree>
      <p:nvGrpSpPr>
        <p:cNvPr id="1" name="Shape 52"/>
        <p:cNvGrpSpPr/>
        <p:nvPr/>
      </p:nvGrpSpPr>
      <p:grpSpPr>
        <a:xfrm>
          <a:off x="0" y="0"/>
          <a:ext cx="0" cy="0"/>
          <a:chOff x="0" y="0"/>
          <a:chExt cx="0" cy="0"/>
        </a:xfrm>
      </p:grpSpPr>
      <p:pic>
        <p:nvPicPr>
          <p:cNvPr id="14" name="图片 13">
            <a:extLst>
              <a:ext uri="{FF2B5EF4-FFF2-40B4-BE49-F238E27FC236}">
                <a16:creationId xmlns:a16="http://schemas.microsoft.com/office/drawing/2014/main" id="{DF723439-822F-724E-8504-8E85ECBDD4D5}"/>
              </a:ext>
            </a:extLst>
          </p:cNvPr>
          <p:cNvPicPr>
            <a:picLocks noChangeAspect="1"/>
          </p:cNvPicPr>
          <p:nvPr userDrawn="1"/>
        </p:nvPicPr>
        <p:blipFill>
          <a:blip r:embed="rId2"/>
          <a:stretch>
            <a:fillRect/>
          </a:stretch>
        </p:blipFill>
        <p:spPr>
          <a:xfrm>
            <a:off x="3292" y="0"/>
            <a:ext cx="9137416" cy="5143500"/>
          </a:xfrm>
          <a:prstGeom prst="rect">
            <a:avLst/>
          </a:prstGeom>
        </p:spPr>
      </p:pic>
      <p:sp>
        <p:nvSpPr>
          <p:cNvPr id="15" name="Google Shape;31;p4">
            <a:extLst>
              <a:ext uri="{FF2B5EF4-FFF2-40B4-BE49-F238E27FC236}">
                <a16:creationId xmlns:a16="http://schemas.microsoft.com/office/drawing/2014/main" id="{8FAEBAEE-596B-C749-8204-9EF5A1935600}"/>
              </a:ext>
            </a:extLst>
          </p:cNvPr>
          <p:cNvSpPr txBox="1">
            <a:spLocks noGrp="1"/>
          </p:cNvSpPr>
          <p:nvPr>
            <p:ph type="body" idx="1"/>
          </p:nvPr>
        </p:nvSpPr>
        <p:spPr>
          <a:xfrm>
            <a:off x="311700" y="1814285"/>
            <a:ext cx="8520600" cy="2754739"/>
          </a:xfrm>
          <a:prstGeom prst="rect">
            <a:avLst/>
          </a:prstGeom>
        </p:spPr>
        <p:txBody>
          <a:bodyPr spcFirstLastPara="1" wrap="square" lIns="91425" tIns="91425" rIns="91425" bIns="91425" anchor="t" anchorCtr="0"/>
          <a:lstStyle>
            <a:lvl1pPr marL="457200" lvl="0" indent="-381000">
              <a:spcBef>
                <a:spcPts val="0"/>
              </a:spcBef>
              <a:spcAft>
                <a:spcPts val="800"/>
              </a:spcAft>
              <a:buClr>
                <a:srgbClr val="000000"/>
              </a:buClr>
              <a:buSzPts val="2400"/>
              <a:buFont typeface="Arial"/>
              <a:buChar char="●"/>
              <a:defRPr sz="3600" b="0" i="0">
                <a:solidFill>
                  <a:schemeClr val="tx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rgbClr val="000000"/>
              </a:buClr>
              <a:buSzPts val="1800"/>
              <a:buFont typeface="Arial"/>
              <a:buChar char="○"/>
              <a:defRPr sz="1800">
                <a:solidFill>
                  <a:srgbClr val="000000"/>
                </a:solidFill>
                <a:latin typeface="Arial"/>
                <a:ea typeface="Arial"/>
                <a:cs typeface="Arial"/>
                <a:sym typeface="Arial"/>
              </a:defRPr>
            </a:lvl2pPr>
            <a:lvl3pPr marL="1371600" lvl="2"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3pPr>
            <a:lvl4pPr marL="1828800" lvl="3"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4pPr>
            <a:lvl5pPr marL="2286000" lvl="4"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5pPr>
            <a:lvl6pPr marL="2743200" lvl="5"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6pPr>
            <a:lvl7pPr marL="3200400" lvl="6"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7pPr>
            <a:lvl8pPr marL="3657600" lvl="7"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8pPr>
            <a:lvl9pPr marL="4114800" lvl="8" indent="-330200">
              <a:spcBef>
                <a:spcPts val="1600"/>
              </a:spcBef>
              <a:spcAft>
                <a:spcPts val="1600"/>
              </a:spcAft>
              <a:buClr>
                <a:srgbClr val="000000"/>
              </a:buClr>
              <a:buSzPts val="1600"/>
              <a:buFont typeface="Arial"/>
              <a:buChar char="■"/>
              <a:defRPr sz="1600">
                <a:solidFill>
                  <a:srgbClr val="000000"/>
                </a:solidFill>
                <a:latin typeface="Arial"/>
                <a:ea typeface="Arial"/>
                <a:cs typeface="Arial"/>
                <a:sym typeface="Arial"/>
              </a:defRPr>
            </a:lvl9pPr>
          </a:lstStyle>
          <a:p>
            <a:endParaRPr dirty="0"/>
          </a:p>
        </p:txBody>
      </p:sp>
      <p:pic>
        <p:nvPicPr>
          <p:cNvPr id="16" name="图片 15">
            <a:extLst>
              <a:ext uri="{FF2B5EF4-FFF2-40B4-BE49-F238E27FC236}">
                <a16:creationId xmlns:a16="http://schemas.microsoft.com/office/drawing/2014/main" id="{5E976B92-B8EA-3846-801A-82C0577DC77A}"/>
              </a:ext>
            </a:extLst>
          </p:cNvPr>
          <p:cNvPicPr>
            <a:picLocks noChangeAspect="1"/>
          </p:cNvPicPr>
          <p:nvPr userDrawn="1"/>
        </p:nvPicPr>
        <p:blipFill>
          <a:blip r:embed="rId3"/>
          <a:stretch>
            <a:fillRect/>
          </a:stretch>
        </p:blipFill>
        <p:spPr>
          <a:xfrm>
            <a:off x="3843843" y="136996"/>
            <a:ext cx="1470827" cy="230337"/>
          </a:xfrm>
          <a:prstGeom prst="rect">
            <a:avLst/>
          </a:prstGeom>
        </p:spPr>
      </p:pic>
      <p:sp>
        <p:nvSpPr>
          <p:cNvPr id="17" name="Google Shape;37;p5">
            <a:extLst>
              <a:ext uri="{FF2B5EF4-FFF2-40B4-BE49-F238E27FC236}">
                <a16:creationId xmlns:a16="http://schemas.microsoft.com/office/drawing/2014/main" id="{AD29F0FD-4F1C-B74A-BE7E-663CDA287DB5}"/>
              </a:ext>
            </a:extLst>
          </p:cNvPr>
          <p:cNvSpPr txBox="1">
            <a:spLocks noGrp="1"/>
          </p:cNvSpPr>
          <p:nvPr>
            <p:ph type="title"/>
          </p:nvPr>
        </p:nvSpPr>
        <p:spPr>
          <a:xfrm>
            <a:off x="130800" y="688686"/>
            <a:ext cx="8882400" cy="821400"/>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userDrawn="1">
  <p:cSld name="TITLE_AND_BODY">
    <p:spTree>
      <p:nvGrpSpPr>
        <p:cNvPr id="1" name="Shape 27"/>
        <p:cNvGrpSpPr/>
        <p:nvPr/>
      </p:nvGrpSpPr>
      <p:grpSpPr>
        <a:xfrm>
          <a:off x="0" y="0"/>
          <a:ext cx="0" cy="0"/>
          <a:chOff x="0" y="0"/>
          <a:chExt cx="0" cy="0"/>
        </a:xfrm>
      </p:grpSpPr>
      <p:pic>
        <p:nvPicPr>
          <p:cNvPr id="9" name="图片 8">
            <a:extLst>
              <a:ext uri="{FF2B5EF4-FFF2-40B4-BE49-F238E27FC236}">
                <a16:creationId xmlns:a16="http://schemas.microsoft.com/office/drawing/2014/main" id="{05BDBEC6-94E9-9E45-9B63-B08C6457A84F}"/>
              </a:ext>
            </a:extLst>
          </p:cNvPr>
          <p:cNvPicPr>
            <a:picLocks noChangeAspect="1"/>
          </p:cNvPicPr>
          <p:nvPr userDrawn="1"/>
        </p:nvPicPr>
        <p:blipFill>
          <a:blip r:embed="rId2"/>
          <a:stretch>
            <a:fillRect/>
          </a:stretch>
        </p:blipFill>
        <p:spPr>
          <a:xfrm>
            <a:off x="3292" y="0"/>
            <a:ext cx="9137416" cy="5143500"/>
          </a:xfrm>
          <a:prstGeom prst="rect">
            <a:avLst/>
          </a:prstGeom>
        </p:spPr>
      </p:pic>
      <p:sp>
        <p:nvSpPr>
          <p:cNvPr id="10" name="Google Shape;31;p4">
            <a:extLst>
              <a:ext uri="{FF2B5EF4-FFF2-40B4-BE49-F238E27FC236}">
                <a16:creationId xmlns:a16="http://schemas.microsoft.com/office/drawing/2014/main" id="{95A42D0F-794D-2E4C-8ECE-F6E7DB479E37}"/>
              </a:ext>
            </a:extLst>
          </p:cNvPr>
          <p:cNvSpPr txBox="1">
            <a:spLocks noGrp="1"/>
          </p:cNvSpPr>
          <p:nvPr>
            <p:ph type="body" idx="1"/>
          </p:nvPr>
        </p:nvSpPr>
        <p:spPr>
          <a:xfrm>
            <a:off x="311700" y="1814285"/>
            <a:ext cx="8520600" cy="2754739"/>
          </a:xfrm>
          <a:prstGeom prst="rect">
            <a:avLst/>
          </a:prstGeom>
        </p:spPr>
        <p:txBody>
          <a:bodyPr spcFirstLastPara="1" wrap="square" lIns="91425" tIns="91425" rIns="91425" bIns="91425" anchor="t" anchorCtr="0"/>
          <a:lstStyle>
            <a:lvl1pPr marL="457200" lvl="0" indent="-381000">
              <a:spcBef>
                <a:spcPts val="0"/>
              </a:spcBef>
              <a:spcAft>
                <a:spcPts val="800"/>
              </a:spcAft>
              <a:buClr>
                <a:srgbClr val="000000"/>
              </a:buClr>
              <a:buSzPts val="2400"/>
              <a:buFont typeface="Arial"/>
              <a:buChar char="●"/>
              <a:defRPr sz="3600" b="0" i="0">
                <a:solidFill>
                  <a:schemeClr val="tx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rgbClr val="000000"/>
              </a:buClr>
              <a:buSzPts val="1800"/>
              <a:buFont typeface="Arial"/>
              <a:buChar char="○"/>
              <a:defRPr sz="1800">
                <a:solidFill>
                  <a:srgbClr val="000000"/>
                </a:solidFill>
                <a:latin typeface="Arial"/>
                <a:ea typeface="Arial"/>
                <a:cs typeface="Arial"/>
                <a:sym typeface="Arial"/>
              </a:defRPr>
            </a:lvl2pPr>
            <a:lvl3pPr marL="1371600" lvl="2"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3pPr>
            <a:lvl4pPr marL="1828800" lvl="3"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4pPr>
            <a:lvl5pPr marL="2286000" lvl="4"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5pPr>
            <a:lvl6pPr marL="2743200" lvl="5"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6pPr>
            <a:lvl7pPr marL="3200400" lvl="6"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7pPr>
            <a:lvl8pPr marL="3657600" lvl="7"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8pPr>
            <a:lvl9pPr marL="4114800" lvl="8" indent="-330200">
              <a:spcBef>
                <a:spcPts val="1600"/>
              </a:spcBef>
              <a:spcAft>
                <a:spcPts val="1600"/>
              </a:spcAft>
              <a:buClr>
                <a:srgbClr val="000000"/>
              </a:buClr>
              <a:buSzPts val="1600"/>
              <a:buFont typeface="Arial"/>
              <a:buChar char="■"/>
              <a:defRPr sz="1600">
                <a:solidFill>
                  <a:srgbClr val="000000"/>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C149485C-789C-934B-8E50-DD3BBD09FF89}"/>
              </a:ext>
            </a:extLst>
          </p:cNvPr>
          <p:cNvPicPr>
            <a:picLocks noChangeAspect="1"/>
          </p:cNvPicPr>
          <p:nvPr userDrawn="1"/>
        </p:nvPicPr>
        <p:blipFill>
          <a:blip r:embed="rId3"/>
          <a:stretch>
            <a:fillRect/>
          </a:stretch>
        </p:blipFill>
        <p:spPr>
          <a:xfrm>
            <a:off x="3843843" y="136996"/>
            <a:ext cx="1470827" cy="230337"/>
          </a:xfrm>
          <a:prstGeom prst="rect">
            <a:avLst/>
          </a:prstGeom>
        </p:spPr>
      </p:pic>
      <p:sp>
        <p:nvSpPr>
          <p:cNvPr id="12" name="Google Shape;37;p5">
            <a:extLst>
              <a:ext uri="{FF2B5EF4-FFF2-40B4-BE49-F238E27FC236}">
                <a16:creationId xmlns:a16="http://schemas.microsoft.com/office/drawing/2014/main" id="{D8B82375-E787-5E4E-AA81-4D99A8090E5C}"/>
              </a:ext>
            </a:extLst>
          </p:cNvPr>
          <p:cNvSpPr txBox="1">
            <a:spLocks noGrp="1"/>
          </p:cNvSpPr>
          <p:nvPr>
            <p:ph type="title"/>
          </p:nvPr>
        </p:nvSpPr>
        <p:spPr>
          <a:xfrm>
            <a:off x="130800" y="688686"/>
            <a:ext cx="8882400" cy="821400"/>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with border" type="titleOnly">
  <p:cSld name="TITLE_ONLY">
    <p:spTree>
      <p:nvGrpSpPr>
        <p:cNvPr id="1" name="Shape 47"/>
        <p:cNvGrpSpPr/>
        <p:nvPr/>
      </p:nvGrpSpPr>
      <p:grpSpPr>
        <a:xfrm>
          <a:off x="0" y="0"/>
          <a:ext cx="0" cy="0"/>
          <a:chOff x="0" y="0"/>
          <a:chExt cx="0" cy="0"/>
        </a:xfrm>
      </p:grpSpPr>
      <p:pic>
        <p:nvPicPr>
          <p:cNvPr id="10" name="图片 9">
            <a:extLst>
              <a:ext uri="{FF2B5EF4-FFF2-40B4-BE49-F238E27FC236}">
                <a16:creationId xmlns:a16="http://schemas.microsoft.com/office/drawing/2014/main" id="{3FE6E028-FA5D-FC4D-8454-B7AA3D1D5F06}"/>
              </a:ext>
            </a:extLst>
          </p:cNvPr>
          <p:cNvPicPr>
            <a:picLocks noChangeAspect="1"/>
          </p:cNvPicPr>
          <p:nvPr userDrawn="1"/>
        </p:nvPicPr>
        <p:blipFill>
          <a:blip r:embed="rId2"/>
          <a:stretch>
            <a:fillRect/>
          </a:stretch>
        </p:blipFill>
        <p:spPr>
          <a:xfrm>
            <a:off x="3292" y="0"/>
            <a:ext cx="9137416" cy="5143500"/>
          </a:xfrm>
          <a:prstGeom prst="rect">
            <a:avLst/>
          </a:prstGeom>
        </p:spPr>
      </p:pic>
      <p:pic>
        <p:nvPicPr>
          <p:cNvPr id="11" name="Google Shape;55;p8">
            <a:extLst>
              <a:ext uri="{FF2B5EF4-FFF2-40B4-BE49-F238E27FC236}">
                <a16:creationId xmlns:a16="http://schemas.microsoft.com/office/drawing/2014/main" id="{737B868C-9B92-3949-A960-4F877C09D7C6}"/>
              </a:ext>
            </a:extLst>
          </p:cNvPr>
          <p:cNvPicPr preferRelativeResize="0"/>
          <p:nvPr userDrawn="1"/>
        </p:nvPicPr>
        <p:blipFill rotWithShape="1">
          <a:blip r:embed="rId3">
            <a:alphaModFix/>
            <a:extLst>
              <a:ext uri="{28A0092B-C50C-407E-A947-70E740481C1C}">
                <a14:useLocalDpi xmlns:a14="http://schemas.microsoft.com/office/drawing/2010/main" val="0"/>
              </a:ext>
            </a:extLst>
          </a:blip>
          <a:srcRect/>
          <a:stretch/>
        </p:blipFill>
        <p:spPr>
          <a:xfrm>
            <a:off x="2483938" y="609908"/>
            <a:ext cx="4277724" cy="4097281"/>
          </a:xfrm>
          <a:prstGeom prst="rect">
            <a:avLst/>
          </a:prstGeom>
          <a:noFill/>
          <a:ln>
            <a:noFill/>
          </a:ln>
        </p:spPr>
      </p:pic>
      <p:sp>
        <p:nvSpPr>
          <p:cNvPr id="12" name="Google Shape;57;p8">
            <a:extLst>
              <a:ext uri="{FF2B5EF4-FFF2-40B4-BE49-F238E27FC236}">
                <a16:creationId xmlns:a16="http://schemas.microsoft.com/office/drawing/2014/main" id="{CBC78424-BC69-2A43-AAB4-82E6C1144DD5}"/>
              </a:ext>
            </a:extLst>
          </p:cNvPr>
          <p:cNvSpPr txBox="1"/>
          <p:nvPr userDrawn="1"/>
        </p:nvSpPr>
        <p:spPr>
          <a:xfrm>
            <a:off x="3024366" y="982725"/>
            <a:ext cx="1791300" cy="135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b="0" i="0" dirty="0">
              <a:latin typeface="Arial" panose="020B0604020202020204" pitchFamily="34" charset="0"/>
              <a:ea typeface="Yuanti SC" panose="02010600040101010101" pitchFamily="2" charset="-122"/>
            </a:endParaRPr>
          </a:p>
        </p:txBody>
      </p:sp>
      <p:pic>
        <p:nvPicPr>
          <p:cNvPr id="13" name="图片 12">
            <a:extLst>
              <a:ext uri="{FF2B5EF4-FFF2-40B4-BE49-F238E27FC236}">
                <a16:creationId xmlns:a16="http://schemas.microsoft.com/office/drawing/2014/main" id="{E8910D57-50C2-374F-885D-36E34C27B81B}"/>
              </a:ext>
            </a:extLst>
          </p:cNvPr>
          <p:cNvPicPr>
            <a:picLocks noChangeAspect="1"/>
          </p:cNvPicPr>
          <p:nvPr userDrawn="1"/>
        </p:nvPicPr>
        <p:blipFill>
          <a:blip r:embed="rId4"/>
          <a:stretch>
            <a:fillRect/>
          </a:stretch>
        </p:blipFill>
        <p:spPr>
          <a:xfrm>
            <a:off x="3843843" y="136996"/>
            <a:ext cx="1470827" cy="230337"/>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reserve="1" userDrawn="1">
  <p:cSld name="1_Section title and description">
    <p:spTree>
      <p:nvGrpSpPr>
        <p:cNvPr id="1" name="Shape 60"/>
        <p:cNvGrpSpPr/>
        <p:nvPr/>
      </p:nvGrpSpPr>
      <p:grpSpPr>
        <a:xfrm>
          <a:off x="0" y="0"/>
          <a:ext cx="0" cy="0"/>
          <a:chOff x="0" y="0"/>
          <a:chExt cx="0" cy="0"/>
        </a:xfrm>
      </p:grpSpPr>
      <p:sp>
        <p:nvSpPr>
          <p:cNvPr id="8" name="Google Shape;61;p9">
            <a:extLst>
              <a:ext uri="{FF2B5EF4-FFF2-40B4-BE49-F238E27FC236}">
                <a16:creationId xmlns:a16="http://schemas.microsoft.com/office/drawing/2014/main" id="{1453AA84-F9FE-5442-BB06-4EF4FBCFAB70}"/>
              </a:ext>
            </a:extLst>
          </p:cNvPr>
          <p:cNvSpPr/>
          <p:nvPr userDrawn="1"/>
        </p:nvSpPr>
        <p:spPr>
          <a:xfrm>
            <a:off x="0" y="0"/>
            <a:ext cx="4572000" cy="5143500"/>
          </a:xfrm>
          <a:prstGeom prst="rect">
            <a:avLst/>
          </a:prstGeom>
          <a:solidFill>
            <a:srgbClr val="1FB9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0" i="0" dirty="0">
              <a:latin typeface="Arial" panose="020B0604020202020204" pitchFamily="34" charset="0"/>
              <a:ea typeface="Yuanti SC" panose="02010600040101010101" pitchFamily="2" charset="-122"/>
            </a:endParaRPr>
          </a:p>
        </p:txBody>
      </p:sp>
      <p:sp>
        <p:nvSpPr>
          <p:cNvPr id="9" name="Google Shape;63;p9">
            <a:extLst>
              <a:ext uri="{FF2B5EF4-FFF2-40B4-BE49-F238E27FC236}">
                <a16:creationId xmlns:a16="http://schemas.microsoft.com/office/drawing/2014/main" id="{3483C7D4-6732-8546-9D71-38BD81518CD1}"/>
              </a:ext>
            </a:extLst>
          </p:cNvPr>
          <p:cNvSpPr txBox="1">
            <a:spLocks noGrp="1"/>
          </p:cNvSpPr>
          <p:nvPr>
            <p:ph type="subTitle" idx="1"/>
          </p:nvPr>
        </p:nvSpPr>
        <p:spPr>
          <a:xfrm>
            <a:off x="4738097" y="27268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400"/>
              <a:buFont typeface="Arial"/>
              <a:buNone/>
              <a:defRPr sz="3000" b="0" i="0">
                <a:solidFill>
                  <a:schemeClr val="tx1"/>
                </a:solidFill>
                <a:latin typeface="Arial" panose="020B0604020202020204" pitchFamily="34" charset="0"/>
                <a:ea typeface="Yuanti SC" panose="02010600040101010101" pitchFamily="2" charset="-122"/>
                <a:cs typeface="Arial"/>
                <a:sym typeface="Arial"/>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10" name="Google Shape;64;p9">
            <a:extLst>
              <a:ext uri="{FF2B5EF4-FFF2-40B4-BE49-F238E27FC236}">
                <a16:creationId xmlns:a16="http://schemas.microsoft.com/office/drawing/2014/main" id="{33579ED7-7040-0843-BA85-556EED3B8B44}"/>
              </a:ext>
            </a:extLst>
          </p:cNvPr>
          <p:cNvSpPr txBox="1">
            <a:spLocks noGrp="1"/>
          </p:cNvSpPr>
          <p:nvPr>
            <p:ph type="body" idx="2"/>
          </p:nvPr>
        </p:nvSpPr>
        <p:spPr>
          <a:xfrm>
            <a:off x="367507" y="978200"/>
            <a:ext cx="3837000" cy="3695100"/>
          </a:xfrm>
          <a:prstGeom prst="rect">
            <a:avLst/>
          </a:prstGeom>
        </p:spPr>
        <p:txBody>
          <a:bodyPr spcFirstLastPara="1" wrap="square" lIns="91425" tIns="91425" rIns="91425" bIns="91425" anchor="t" anchorCtr="0"/>
          <a:lstStyle>
            <a:lvl1pPr marL="457200" lvl="0" indent="-381000">
              <a:spcBef>
                <a:spcPts val="0"/>
              </a:spcBef>
              <a:spcAft>
                <a:spcPts val="0"/>
              </a:spcAft>
              <a:buClr>
                <a:schemeClr val="lt1"/>
              </a:buClr>
              <a:buSzPts val="2400"/>
              <a:buFont typeface="Arial"/>
              <a:buChar char="●"/>
              <a:defRPr sz="3600" b="0" i="0">
                <a:solidFill>
                  <a:schemeClr val="bg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chemeClr val="lt1"/>
              </a:buClr>
              <a:buSzPts val="1800"/>
              <a:buFont typeface="Arial"/>
              <a:buChar char="○"/>
              <a:defRPr>
                <a:solidFill>
                  <a:schemeClr val="lt1"/>
                </a:solidFill>
                <a:latin typeface="Arial"/>
                <a:ea typeface="Arial"/>
                <a:cs typeface="Arial"/>
                <a:sym typeface="Arial"/>
              </a:defRPr>
            </a:lvl2pPr>
            <a:lvl3pPr marL="1371600" lvl="2"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3pPr>
            <a:lvl4pPr marL="1828800" lvl="3"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4pPr>
            <a:lvl5pPr marL="2286000" lvl="4"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5pPr>
            <a:lvl6pPr marL="2743200" lvl="5"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6pPr>
            <a:lvl7pPr marL="3200400" lvl="6"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7pPr>
            <a:lvl8pPr marL="3657600" lvl="7"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8pPr>
            <a:lvl9pPr marL="4114800" lvl="8" indent="-317500">
              <a:spcBef>
                <a:spcPts val="1600"/>
              </a:spcBef>
              <a:spcAft>
                <a:spcPts val="1600"/>
              </a:spcAft>
              <a:buClr>
                <a:schemeClr val="lt1"/>
              </a:buClr>
              <a:buSzPts val="1400"/>
              <a:buFont typeface="Arial"/>
              <a:buChar char="■"/>
              <a:defRPr>
                <a:solidFill>
                  <a:schemeClr val="lt1"/>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029EFB49-7C77-3448-A3B2-65F4FC817C11}"/>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2" name="Google Shape;37;p5">
            <a:extLst>
              <a:ext uri="{FF2B5EF4-FFF2-40B4-BE49-F238E27FC236}">
                <a16:creationId xmlns:a16="http://schemas.microsoft.com/office/drawing/2014/main" id="{9C59B487-CDF6-884E-BAEC-53C16B55F751}"/>
              </a:ext>
            </a:extLst>
          </p:cNvPr>
          <p:cNvSpPr txBox="1">
            <a:spLocks noGrp="1"/>
          </p:cNvSpPr>
          <p:nvPr>
            <p:ph type="title"/>
          </p:nvPr>
        </p:nvSpPr>
        <p:spPr>
          <a:xfrm>
            <a:off x="4738096" y="688685"/>
            <a:ext cx="4045201" cy="1580381"/>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extLst>
      <p:ext uri="{BB962C8B-B14F-4D97-AF65-F5344CB8AC3E}">
        <p14:creationId xmlns:p14="http://schemas.microsoft.com/office/powerpoint/2010/main" val="1450621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6"/>
        <p:cNvGrpSpPr/>
        <p:nvPr/>
      </p:nvGrpSpPr>
      <p:grpSpPr>
        <a:xfrm>
          <a:off x="0" y="0"/>
          <a:ext cx="0" cy="0"/>
          <a:chOff x="0" y="0"/>
          <a:chExt cx="0" cy="0"/>
        </a:xfrm>
      </p:grpSpPr>
      <p:sp>
        <p:nvSpPr>
          <p:cNvPr id="67" name="Google Shape;67;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a:off x="130800" y="128575"/>
            <a:ext cx="8882400" cy="46767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7" name="Google Shape;7;p1"/>
          <p:cNvSpPr txBox="1">
            <a:spLocks noGrp="1"/>
          </p:cNvSpPr>
          <p:nvPr>
            <p:ph type="title"/>
          </p:nvPr>
        </p:nvSpPr>
        <p:spPr>
          <a:xfrm>
            <a:off x="311700" y="445025"/>
            <a:ext cx="8520600" cy="707400"/>
          </a:xfrm>
          <a:prstGeom prst="rect">
            <a:avLst/>
          </a:prstGeom>
          <a:noFill/>
          <a:ln>
            <a:noFill/>
          </a:ln>
        </p:spPr>
        <p:txBody>
          <a:bodyPr spcFirstLastPara="1" wrap="square" lIns="91425" tIns="91425" rIns="91425" bIns="91425" anchor="b" anchorCtr="0"/>
          <a:lstStyle>
            <a:lvl1pPr lvl="0" algn="ctr">
              <a:spcBef>
                <a:spcPts val="0"/>
              </a:spcBef>
              <a:spcAft>
                <a:spcPts val="0"/>
              </a:spcAft>
              <a:buClr>
                <a:srgbClr val="073763"/>
              </a:buClr>
              <a:buSzPts val="4800"/>
              <a:buNone/>
              <a:defRPr sz="4800" b="1">
                <a:solidFill>
                  <a:srgbClr val="073763"/>
                </a:solidFill>
              </a:defRPr>
            </a:lvl1pPr>
            <a:lvl2pPr lvl="1">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9pPr>
          </a:lstStyle>
          <a:p>
            <a:endParaRPr dirty="0"/>
          </a:p>
        </p:txBody>
      </p:sp>
      <p:sp>
        <p:nvSpPr>
          <p:cNvPr id="8" name="Google Shape;8;p1"/>
          <p:cNvSpPr txBox="1">
            <a:spLocks noGrp="1"/>
          </p:cNvSpPr>
          <p:nvPr>
            <p:ph type="body" idx="1"/>
          </p:nvPr>
        </p:nvSpPr>
        <p:spPr>
          <a:xfrm>
            <a:off x="311700" y="1266325"/>
            <a:ext cx="8520600" cy="3302700"/>
          </a:xfrm>
          <a:prstGeom prst="rect">
            <a:avLst/>
          </a:prstGeom>
          <a:noFill/>
          <a:ln>
            <a:noFill/>
          </a:ln>
        </p:spPr>
        <p:txBody>
          <a:bodyPr spcFirstLastPara="1" wrap="square" lIns="91425" tIns="91425" rIns="91425" bIns="91425" anchor="t" anchorCtr="0"/>
          <a:lstStyle>
            <a:lvl1pPr marL="457200" lvl="0" indent="-381000">
              <a:lnSpc>
                <a:spcPct val="115000"/>
              </a:lnSpc>
              <a:spcBef>
                <a:spcPts val="0"/>
              </a:spcBef>
              <a:spcAft>
                <a:spcPts val="0"/>
              </a:spcAft>
              <a:buClr>
                <a:schemeClr val="dk2"/>
              </a:buClr>
              <a:buSzPts val="2400"/>
              <a:buChar char="●"/>
              <a:defRPr sz="2400">
                <a:solidFill>
                  <a:schemeClr val="dk2"/>
                </a:solidFill>
              </a:defRPr>
            </a:lvl1pPr>
            <a:lvl2pPr marL="914400" lvl="1" indent="-342900">
              <a:lnSpc>
                <a:spcPct val="115000"/>
              </a:lnSpc>
              <a:spcBef>
                <a:spcPts val="1600"/>
              </a:spcBef>
              <a:spcAft>
                <a:spcPts val="0"/>
              </a:spcAft>
              <a:buClr>
                <a:schemeClr val="dk2"/>
              </a:buClr>
              <a:buSzPts val="1800"/>
              <a:buChar char="○"/>
              <a:defRPr sz="1800">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9" name="Google Shape;9;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4" r:id="rId3"/>
    <p:sldLayoutId id="2147483650" r:id="rId4"/>
    <p:sldLayoutId id="2147483653" r:id="rId5"/>
    <p:sldLayoutId id="2147483658" r:id="rId6"/>
    <p:sldLayoutId id="2147483656"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2B6A6C"/>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600" b="0"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AF59920-8489-41F1-A3DD-D85E91969CE9}"/>
              </a:ext>
            </a:extLst>
          </p:cNvPr>
          <p:cNvSpPr>
            <a:spLocks noGrp="1"/>
          </p:cNvSpPr>
          <p:nvPr>
            <p:ph type="ctrTitle"/>
          </p:nvPr>
        </p:nvSpPr>
        <p:spPr>
          <a:xfrm>
            <a:off x="273750" y="2902551"/>
            <a:ext cx="8596500" cy="1861249"/>
          </a:xfrm>
        </p:spPr>
        <p:txBody>
          <a:bodyPr/>
          <a:lstStyle/>
          <a:p>
            <a:r>
              <a:rPr lang="en-US" altLang="zh-CN" dirty="0"/>
              <a:t>Orientation</a:t>
            </a:r>
            <a:br>
              <a:rPr lang="en-US" altLang="zh-CN" dirty="0"/>
            </a:br>
            <a:r>
              <a:rPr lang="en-US" altLang="zh-CN" dirty="0"/>
              <a:t>Lesson 6</a:t>
            </a:r>
            <a:endParaRPr lang="zh-CN" altLang="en-US" dirty="0"/>
          </a:p>
        </p:txBody>
      </p:sp>
      <p:pic>
        <p:nvPicPr>
          <p:cNvPr id="4" name="图片 3">
            <a:extLst>
              <a:ext uri="{FF2B5EF4-FFF2-40B4-BE49-F238E27FC236}">
                <a16:creationId xmlns:a16="http://schemas.microsoft.com/office/drawing/2014/main" id="{AEDF4B3F-39F5-4012-88E8-6D79360970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127801" y="-303825"/>
            <a:ext cx="2888399" cy="3496049"/>
          </a:xfrm>
          <a:prstGeom prst="rect">
            <a:avLst/>
          </a:prstGeom>
        </p:spPr>
      </p:pic>
    </p:spTree>
    <p:extLst>
      <p:ext uri="{BB962C8B-B14F-4D97-AF65-F5344CB8AC3E}">
        <p14:creationId xmlns:p14="http://schemas.microsoft.com/office/powerpoint/2010/main" val="2128825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3A16AB-30DC-4F7A-816C-C26610882CA8}"/>
              </a:ext>
            </a:extLst>
          </p:cNvPr>
          <p:cNvSpPr>
            <a:spLocks noGrp="1"/>
          </p:cNvSpPr>
          <p:nvPr>
            <p:ph type="title"/>
          </p:nvPr>
        </p:nvSpPr>
        <p:spPr>
          <a:xfrm>
            <a:off x="130800" y="644913"/>
            <a:ext cx="8882400" cy="821400"/>
          </a:xfrm>
        </p:spPr>
        <p:txBody>
          <a:bodyPr/>
          <a:lstStyle/>
          <a:p>
            <a:r>
              <a:rPr lang="en-US" altLang="zh-CN" dirty="0"/>
              <a:t>Task 2 Motion Blocks</a:t>
            </a:r>
            <a:endParaRPr lang="zh-CN" altLang="en-US" dirty="0"/>
          </a:p>
        </p:txBody>
      </p:sp>
      <p:sp>
        <p:nvSpPr>
          <p:cNvPr id="3" name="文本占位符 2">
            <a:extLst>
              <a:ext uri="{FF2B5EF4-FFF2-40B4-BE49-F238E27FC236}">
                <a16:creationId xmlns:a16="http://schemas.microsoft.com/office/drawing/2014/main" id="{4EDB4F5A-056A-41ED-BB7F-024EFB1D3567}"/>
              </a:ext>
            </a:extLst>
          </p:cNvPr>
          <p:cNvSpPr>
            <a:spLocks noGrp="1"/>
          </p:cNvSpPr>
          <p:nvPr>
            <p:ph type="body" idx="4294967295"/>
          </p:nvPr>
        </p:nvSpPr>
        <p:spPr>
          <a:xfrm>
            <a:off x="311700" y="1459426"/>
            <a:ext cx="8520600" cy="3302700"/>
          </a:xfrm>
        </p:spPr>
        <p:txBody>
          <a:bodyPr/>
          <a:lstStyle/>
          <a:p>
            <a:pPr>
              <a:lnSpc>
                <a:spcPct val="100000"/>
              </a:lnSpc>
              <a:spcAft>
                <a:spcPts val="3200"/>
              </a:spcAft>
            </a:pPr>
            <a:r>
              <a:rPr lang="en-US" altLang="zh-CN" sz="3200" dirty="0"/>
              <a:t>Record the function of each script you have observed in your activity sheet.</a:t>
            </a:r>
          </a:p>
          <a:p>
            <a:pPr>
              <a:lnSpc>
                <a:spcPct val="100000"/>
              </a:lnSpc>
            </a:pPr>
            <a:r>
              <a:rPr lang="en-US" altLang="zh-CN" sz="3200" dirty="0"/>
              <a:t>Discuss with your partners then to see each other’s findings.</a:t>
            </a:r>
            <a:endParaRPr lang="zh-CN" altLang="en-US" sz="3200" dirty="0"/>
          </a:p>
        </p:txBody>
      </p:sp>
    </p:spTree>
    <p:extLst>
      <p:ext uri="{BB962C8B-B14F-4D97-AF65-F5344CB8AC3E}">
        <p14:creationId xmlns:p14="http://schemas.microsoft.com/office/powerpoint/2010/main" val="13685583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3A16AB-30DC-4F7A-816C-C26610882CA8}"/>
              </a:ext>
            </a:extLst>
          </p:cNvPr>
          <p:cNvSpPr>
            <a:spLocks noGrp="1"/>
          </p:cNvSpPr>
          <p:nvPr>
            <p:ph type="title"/>
          </p:nvPr>
        </p:nvSpPr>
        <p:spPr>
          <a:xfrm>
            <a:off x="130800" y="647551"/>
            <a:ext cx="8882400" cy="821400"/>
          </a:xfrm>
        </p:spPr>
        <p:txBody>
          <a:bodyPr/>
          <a:lstStyle/>
          <a:p>
            <a:r>
              <a:rPr lang="en-US" altLang="zh-CN" dirty="0"/>
              <a:t>Task 2 Motion Blocks</a:t>
            </a:r>
            <a:endParaRPr lang="zh-CN" altLang="en-US" dirty="0"/>
          </a:p>
        </p:txBody>
      </p:sp>
      <p:sp>
        <p:nvSpPr>
          <p:cNvPr id="3" name="文本占位符 2">
            <a:extLst>
              <a:ext uri="{FF2B5EF4-FFF2-40B4-BE49-F238E27FC236}">
                <a16:creationId xmlns:a16="http://schemas.microsoft.com/office/drawing/2014/main" id="{4EDB4F5A-056A-41ED-BB7F-024EFB1D3567}"/>
              </a:ext>
            </a:extLst>
          </p:cNvPr>
          <p:cNvSpPr>
            <a:spLocks noGrp="1"/>
          </p:cNvSpPr>
          <p:nvPr>
            <p:ph type="body" idx="4294967295"/>
          </p:nvPr>
        </p:nvSpPr>
        <p:spPr>
          <a:xfrm>
            <a:off x="311700" y="1468802"/>
            <a:ext cx="8520600" cy="3302700"/>
          </a:xfrm>
        </p:spPr>
        <p:txBody>
          <a:bodyPr/>
          <a:lstStyle/>
          <a:p>
            <a:pPr>
              <a:spcAft>
                <a:spcPts val="3200"/>
              </a:spcAft>
            </a:pPr>
            <a:r>
              <a:rPr lang="en-US" altLang="zh-CN" sz="3600" dirty="0"/>
              <a:t>Compare the functions of “</a:t>
            </a:r>
            <a:r>
              <a:rPr lang="en-US" altLang="zh-CN" sz="3600" dirty="0">
                <a:latin typeface="Arial Black" panose="020B0A04020102020204" pitchFamily="34" charset="0"/>
              </a:rPr>
              <a:t>go to X/Y</a:t>
            </a:r>
            <a:r>
              <a:rPr lang="en-US" altLang="zh-CN" sz="3600" dirty="0"/>
              <a:t>” and “</a:t>
            </a:r>
            <a:r>
              <a:rPr lang="en-US" altLang="zh-CN" sz="3600" dirty="0">
                <a:latin typeface="Arial Black" panose="020B0A04020102020204" pitchFamily="34" charset="0"/>
              </a:rPr>
              <a:t>glide to X/Y</a:t>
            </a:r>
            <a:r>
              <a:rPr lang="en-US" altLang="zh-CN" sz="3600" dirty="0"/>
              <a:t>” by programming the sprite.</a:t>
            </a:r>
            <a:br>
              <a:rPr lang="en-US" altLang="zh-CN" sz="3600" dirty="0"/>
            </a:br>
            <a:r>
              <a:rPr lang="en-US" altLang="zh-CN" sz="3600" i="1" dirty="0"/>
              <a:t>What’s different?</a:t>
            </a:r>
          </a:p>
        </p:txBody>
      </p:sp>
      <p:grpSp>
        <p:nvGrpSpPr>
          <p:cNvPr id="6" name="组合 5">
            <a:extLst>
              <a:ext uri="{FF2B5EF4-FFF2-40B4-BE49-F238E27FC236}">
                <a16:creationId xmlns:a16="http://schemas.microsoft.com/office/drawing/2014/main" id="{A65031DB-B46E-458D-AB99-F2723CCC7172}"/>
              </a:ext>
            </a:extLst>
          </p:cNvPr>
          <p:cNvGrpSpPr/>
          <p:nvPr/>
        </p:nvGrpSpPr>
        <p:grpSpPr>
          <a:xfrm>
            <a:off x="5221476" y="2946374"/>
            <a:ext cx="3200400" cy="1549575"/>
            <a:chOff x="5298594" y="2638542"/>
            <a:chExt cx="3200400" cy="1549575"/>
          </a:xfrm>
        </p:grpSpPr>
        <p:pic>
          <p:nvPicPr>
            <p:cNvPr id="4" name="图片 3">
              <a:extLst>
                <a:ext uri="{FF2B5EF4-FFF2-40B4-BE49-F238E27FC236}">
                  <a16:creationId xmlns:a16="http://schemas.microsoft.com/office/drawing/2014/main" id="{4D010614-4C53-4B1F-A4D2-123498556D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4444" y="2638542"/>
              <a:ext cx="2114550" cy="723900"/>
            </a:xfrm>
            <a:prstGeom prst="rect">
              <a:avLst/>
            </a:prstGeom>
          </p:spPr>
        </p:pic>
        <p:pic>
          <p:nvPicPr>
            <p:cNvPr id="5" name="图片 4">
              <a:extLst>
                <a:ext uri="{FF2B5EF4-FFF2-40B4-BE49-F238E27FC236}">
                  <a16:creationId xmlns:a16="http://schemas.microsoft.com/office/drawing/2014/main" id="{28A168B2-D01A-4734-839A-020A2B1669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8594" y="3464217"/>
              <a:ext cx="3200400" cy="723900"/>
            </a:xfrm>
            <a:prstGeom prst="rect">
              <a:avLst/>
            </a:prstGeom>
          </p:spPr>
        </p:pic>
      </p:grpSp>
    </p:spTree>
    <p:extLst>
      <p:ext uri="{BB962C8B-B14F-4D97-AF65-F5344CB8AC3E}">
        <p14:creationId xmlns:p14="http://schemas.microsoft.com/office/powerpoint/2010/main" val="12120896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29833" y="1193621"/>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Phase 2</a:t>
            </a:r>
            <a:endParaRPr lang="zh-CN" altLang="en-US" sz="7200" dirty="0"/>
          </a:p>
        </p:txBody>
      </p:sp>
    </p:spTree>
    <p:extLst>
      <p:ext uri="{BB962C8B-B14F-4D97-AF65-F5344CB8AC3E}">
        <p14:creationId xmlns:p14="http://schemas.microsoft.com/office/powerpoint/2010/main" val="3751038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7754AD5-610F-41A7-B59B-C37F36687D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2807" y="2205183"/>
            <a:ext cx="2521022" cy="2480319"/>
          </a:xfrm>
          <a:prstGeom prst="rect">
            <a:avLst/>
          </a:prstGeom>
        </p:spPr>
      </p:pic>
      <p:sp>
        <p:nvSpPr>
          <p:cNvPr id="3" name="标题 2">
            <a:extLst>
              <a:ext uri="{FF2B5EF4-FFF2-40B4-BE49-F238E27FC236}">
                <a16:creationId xmlns:a16="http://schemas.microsoft.com/office/drawing/2014/main" id="{CF05DB1B-D026-4F70-A569-0E197E3C8DA9}"/>
              </a:ext>
            </a:extLst>
          </p:cNvPr>
          <p:cNvSpPr>
            <a:spLocks noGrp="1"/>
          </p:cNvSpPr>
          <p:nvPr>
            <p:ph type="title"/>
          </p:nvPr>
        </p:nvSpPr>
        <p:spPr>
          <a:xfrm>
            <a:off x="130800" y="630398"/>
            <a:ext cx="8882400" cy="821400"/>
          </a:xfrm>
        </p:spPr>
        <p:txBody>
          <a:bodyPr/>
          <a:lstStyle/>
          <a:p>
            <a:r>
              <a:rPr lang="en-US" altLang="zh-CN" dirty="0"/>
              <a:t>Task 3 Navigate with Stars</a:t>
            </a:r>
            <a:endParaRPr lang="zh-CN" altLang="en-US" dirty="0"/>
          </a:p>
        </p:txBody>
      </p:sp>
      <p:sp>
        <p:nvSpPr>
          <p:cNvPr id="4" name="文本占位符 3">
            <a:extLst>
              <a:ext uri="{FF2B5EF4-FFF2-40B4-BE49-F238E27FC236}">
                <a16:creationId xmlns:a16="http://schemas.microsoft.com/office/drawing/2014/main" id="{A3F390EF-7586-4DEA-BAA8-6192545ED0A2}"/>
              </a:ext>
            </a:extLst>
          </p:cNvPr>
          <p:cNvSpPr>
            <a:spLocks noGrp="1"/>
          </p:cNvSpPr>
          <p:nvPr>
            <p:ph type="body" idx="4294967295"/>
          </p:nvPr>
        </p:nvSpPr>
        <p:spPr>
          <a:xfrm>
            <a:off x="311700" y="1496506"/>
            <a:ext cx="8520600" cy="1457153"/>
          </a:xfrm>
        </p:spPr>
        <p:txBody>
          <a:bodyPr/>
          <a:lstStyle/>
          <a:p>
            <a:pPr>
              <a:lnSpc>
                <a:spcPct val="100000"/>
              </a:lnSpc>
            </a:pPr>
            <a:r>
              <a:rPr lang="en-US" altLang="zh-CN" sz="3200" dirty="0"/>
              <a:t>Stars (e.g. the North Star for the northern hemisphere) are used</a:t>
            </a:r>
            <a:br>
              <a:rPr lang="en-US" altLang="zh-CN" sz="3200" dirty="0"/>
            </a:br>
            <a:r>
              <a:rPr lang="en-US" altLang="zh-CN" sz="3200" dirty="0"/>
              <a:t>as the navigation tools </a:t>
            </a:r>
            <a:endParaRPr lang="zh-CN" altLang="en-US" sz="3200" dirty="0"/>
          </a:p>
        </p:txBody>
      </p:sp>
    </p:spTree>
    <p:extLst>
      <p:ext uri="{BB962C8B-B14F-4D97-AF65-F5344CB8AC3E}">
        <p14:creationId xmlns:p14="http://schemas.microsoft.com/office/powerpoint/2010/main" val="21829971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CF05DB1B-D026-4F70-A569-0E197E3C8DA9}"/>
              </a:ext>
            </a:extLst>
          </p:cNvPr>
          <p:cNvSpPr>
            <a:spLocks noGrp="1"/>
          </p:cNvSpPr>
          <p:nvPr>
            <p:ph type="title"/>
          </p:nvPr>
        </p:nvSpPr>
        <p:spPr>
          <a:xfrm>
            <a:off x="130800" y="630399"/>
            <a:ext cx="8882400" cy="821400"/>
          </a:xfrm>
        </p:spPr>
        <p:txBody>
          <a:bodyPr/>
          <a:lstStyle/>
          <a:p>
            <a:r>
              <a:rPr lang="en-US" altLang="zh-CN" dirty="0"/>
              <a:t>Task 3 Navigate with Stars</a:t>
            </a:r>
            <a:endParaRPr lang="zh-CN" altLang="en-US" dirty="0"/>
          </a:p>
        </p:txBody>
      </p:sp>
      <p:sp>
        <p:nvSpPr>
          <p:cNvPr id="4" name="文本占位符 3">
            <a:extLst>
              <a:ext uri="{FF2B5EF4-FFF2-40B4-BE49-F238E27FC236}">
                <a16:creationId xmlns:a16="http://schemas.microsoft.com/office/drawing/2014/main" id="{A3F390EF-7586-4DEA-BAA8-6192545ED0A2}"/>
              </a:ext>
            </a:extLst>
          </p:cNvPr>
          <p:cNvSpPr>
            <a:spLocks noGrp="1"/>
          </p:cNvSpPr>
          <p:nvPr>
            <p:ph type="body" idx="4294967295"/>
          </p:nvPr>
        </p:nvSpPr>
        <p:spPr>
          <a:xfrm>
            <a:off x="311700" y="1502598"/>
            <a:ext cx="8520600" cy="3302700"/>
          </a:xfrm>
        </p:spPr>
        <p:txBody>
          <a:bodyPr/>
          <a:lstStyle/>
          <a:p>
            <a:pPr>
              <a:lnSpc>
                <a:spcPct val="100000"/>
              </a:lnSpc>
            </a:pPr>
            <a:r>
              <a:rPr lang="en-US" altLang="zh-CN" sz="2800" dirty="0"/>
              <a:t>Use the Motion scripts to program the “Star” sprites. Animate the motions of the stars.</a:t>
            </a:r>
            <a:endParaRPr lang="zh-CN" altLang="en-US" sz="2800" dirty="0"/>
          </a:p>
        </p:txBody>
      </p:sp>
      <p:grpSp>
        <p:nvGrpSpPr>
          <p:cNvPr id="8" name="组合 7">
            <a:extLst>
              <a:ext uri="{FF2B5EF4-FFF2-40B4-BE49-F238E27FC236}">
                <a16:creationId xmlns:a16="http://schemas.microsoft.com/office/drawing/2014/main" id="{D819C1E6-EAB0-45F7-8EC8-CC3D7DD367E2}"/>
              </a:ext>
            </a:extLst>
          </p:cNvPr>
          <p:cNvGrpSpPr/>
          <p:nvPr/>
        </p:nvGrpSpPr>
        <p:grpSpPr>
          <a:xfrm>
            <a:off x="2122760" y="2713055"/>
            <a:ext cx="1564394" cy="2098095"/>
            <a:chOff x="3051674" y="2630849"/>
            <a:chExt cx="1564394" cy="2098095"/>
          </a:xfrm>
        </p:grpSpPr>
        <p:pic>
          <p:nvPicPr>
            <p:cNvPr id="2" name="图片 1">
              <a:extLst>
                <a:ext uri="{FF2B5EF4-FFF2-40B4-BE49-F238E27FC236}">
                  <a16:creationId xmlns:a16="http://schemas.microsoft.com/office/drawing/2014/main" id="{CE39B5A0-6CAA-40A3-9144-3B8557CD83D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051674" y="2630849"/>
              <a:ext cx="1564394" cy="1599786"/>
            </a:xfrm>
            <a:prstGeom prst="rect">
              <a:avLst/>
            </a:prstGeom>
          </p:spPr>
        </p:pic>
        <p:sp>
          <p:nvSpPr>
            <p:cNvPr id="6" name="文本框 5">
              <a:extLst>
                <a:ext uri="{FF2B5EF4-FFF2-40B4-BE49-F238E27FC236}">
                  <a16:creationId xmlns:a16="http://schemas.microsoft.com/office/drawing/2014/main" id="{DECF04DB-EA36-410C-9E6D-BBDCE8D3B275}"/>
                </a:ext>
              </a:extLst>
            </p:cNvPr>
            <p:cNvSpPr txBox="1"/>
            <p:nvPr/>
          </p:nvSpPr>
          <p:spPr>
            <a:xfrm>
              <a:off x="3257871" y="4328834"/>
              <a:ext cx="1152000" cy="400110"/>
            </a:xfrm>
            <a:prstGeom prst="rect">
              <a:avLst/>
            </a:prstGeom>
            <a:noFill/>
          </p:spPr>
          <p:txBody>
            <a:bodyPr wrap="square" rtlCol="0">
              <a:spAutoFit/>
            </a:bodyPr>
            <a:lstStyle/>
            <a:p>
              <a:pPr algn="ctr"/>
              <a:r>
                <a:rPr lang="en-US" altLang="zh-CN" sz="2000" dirty="0"/>
                <a:t>Star1</a:t>
              </a:r>
              <a:endParaRPr lang="zh-CN" altLang="en-US" sz="2000" dirty="0"/>
            </a:p>
          </p:txBody>
        </p:sp>
      </p:grpSp>
      <p:grpSp>
        <p:nvGrpSpPr>
          <p:cNvPr id="9" name="组合 8">
            <a:extLst>
              <a:ext uri="{FF2B5EF4-FFF2-40B4-BE49-F238E27FC236}">
                <a16:creationId xmlns:a16="http://schemas.microsoft.com/office/drawing/2014/main" id="{7CD79C20-33D0-4E89-84EE-3849CA7F1E82}"/>
              </a:ext>
            </a:extLst>
          </p:cNvPr>
          <p:cNvGrpSpPr/>
          <p:nvPr/>
        </p:nvGrpSpPr>
        <p:grpSpPr>
          <a:xfrm>
            <a:off x="4686564" y="2811254"/>
            <a:ext cx="2451990" cy="1999896"/>
            <a:chOff x="5615478" y="2729048"/>
            <a:chExt cx="2451990" cy="1999896"/>
          </a:xfrm>
        </p:grpSpPr>
        <p:pic>
          <p:nvPicPr>
            <p:cNvPr id="5" name="图片 4">
              <a:extLst>
                <a:ext uri="{FF2B5EF4-FFF2-40B4-BE49-F238E27FC236}">
                  <a16:creationId xmlns:a16="http://schemas.microsoft.com/office/drawing/2014/main" id="{0037DBAC-A9BD-4128-93F0-AB3A8348FF7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615478" y="2729048"/>
              <a:ext cx="2451990" cy="1599786"/>
            </a:xfrm>
            <a:prstGeom prst="rect">
              <a:avLst/>
            </a:prstGeom>
          </p:spPr>
        </p:pic>
        <p:sp>
          <p:nvSpPr>
            <p:cNvPr id="7" name="文本框 6">
              <a:extLst>
                <a:ext uri="{FF2B5EF4-FFF2-40B4-BE49-F238E27FC236}">
                  <a16:creationId xmlns:a16="http://schemas.microsoft.com/office/drawing/2014/main" id="{2232B3F0-ACE7-4F0E-BADE-C4BA41DB2F86}"/>
                </a:ext>
              </a:extLst>
            </p:cNvPr>
            <p:cNvSpPr txBox="1"/>
            <p:nvPr/>
          </p:nvSpPr>
          <p:spPr>
            <a:xfrm>
              <a:off x="6265473" y="4328834"/>
              <a:ext cx="1152000" cy="400110"/>
            </a:xfrm>
            <a:prstGeom prst="rect">
              <a:avLst/>
            </a:prstGeom>
            <a:noFill/>
          </p:spPr>
          <p:txBody>
            <a:bodyPr wrap="square" rtlCol="0">
              <a:spAutoFit/>
            </a:bodyPr>
            <a:lstStyle/>
            <a:p>
              <a:pPr algn="ctr"/>
              <a:r>
                <a:rPr lang="en-US" altLang="zh-CN" sz="2000" dirty="0"/>
                <a:t>Star2</a:t>
              </a:r>
              <a:endParaRPr lang="zh-CN" altLang="en-US" sz="2000" dirty="0"/>
            </a:p>
          </p:txBody>
        </p:sp>
      </p:grpSp>
    </p:spTree>
    <p:extLst>
      <p:ext uri="{BB962C8B-B14F-4D97-AF65-F5344CB8AC3E}">
        <p14:creationId xmlns:p14="http://schemas.microsoft.com/office/powerpoint/2010/main" val="37674952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702C90-5EEE-4940-9F6D-9437ED971C23}"/>
              </a:ext>
            </a:extLst>
          </p:cNvPr>
          <p:cNvSpPr>
            <a:spLocks noGrp="1"/>
          </p:cNvSpPr>
          <p:nvPr>
            <p:ph type="title"/>
          </p:nvPr>
        </p:nvSpPr>
        <p:spPr>
          <a:xfrm>
            <a:off x="130800" y="644913"/>
            <a:ext cx="8882400" cy="821400"/>
          </a:xfrm>
        </p:spPr>
        <p:txBody>
          <a:bodyPr/>
          <a:lstStyle/>
          <a:p>
            <a:r>
              <a:rPr lang="en-US" altLang="zh-CN" dirty="0"/>
              <a:t>Task 3 Navigate with Stars</a:t>
            </a:r>
            <a:endParaRPr lang="zh-CN" altLang="en-US" dirty="0"/>
          </a:p>
        </p:txBody>
      </p:sp>
      <p:sp>
        <p:nvSpPr>
          <p:cNvPr id="3" name="文本占位符 2">
            <a:extLst>
              <a:ext uri="{FF2B5EF4-FFF2-40B4-BE49-F238E27FC236}">
                <a16:creationId xmlns:a16="http://schemas.microsoft.com/office/drawing/2014/main" id="{42DE78FD-4B82-4F5F-9926-8E7FA8812EA8}"/>
              </a:ext>
            </a:extLst>
          </p:cNvPr>
          <p:cNvSpPr>
            <a:spLocks noGrp="1"/>
          </p:cNvSpPr>
          <p:nvPr>
            <p:ph type="body" idx="4294967295"/>
          </p:nvPr>
        </p:nvSpPr>
        <p:spPr>
          <a:xfrm>
            <a:off x="551186" y="1396039"/>
            <a:ext cx="8520600" cy="3302700"/>
          </a:xfrm>
        </p:spPr>
        <p:txBody>
          <a:bodyPr/>
          <a:lstStyle/>
          <a:p>
            <a:r>
              <a:rPr lang="en-US" altLang="zh-CN" dirty="0">
                <a:latin typeface="Arial Black" panose="020B0A04020102020204" pitchFamily="34" charset="0"/>
              </a:rPr>
              <a:t>Example 1:</a:t>
            </a:r>
            <a:r>
              <a:rPr lang="zh-CN" altLang="en-US" dirty="0"/>
              <a:t> </a:t>
            </a:r>
            <a:r>
              <a:rPr lang="en-US" altLang="zh-CN" dirty="0"/>
              <a:t>Rising</a:t>
            </a:r>
            <a:r>
              <a:rPr lang="zh-CN" altLang="en-US" dirty="0"/>
              <a:t> </a:t>
            </a:r>
            <a:r>
              <a:rPr lang="en-US" altLang="zh-CN" dirty="0"/>
              <a:t>the</a:t>
            </a:r>
            <a:r>
              <a:rPr lang="zh-CN" altLang="en-US" dirty="0"/>
              <a:t> </a:t>
            </a:r>
            <a:r>
              <a:rPr lang="en-US" altLang="zh-CN" dirty="0"/>
              <a:t>star</a:t>
            </a:r>
            <a:endParaRPr lang="zh-CN" altLang="en-US" dirty="0"/>
          </a:p>
        </p:txBody>
      </p:sp>
      <p:grpSp>
        <p:nvGrpSpPr>
          <p:cNvPr id="4" name="组合 3">
            <a:extLst>
              <a:ext uri="{FF2B5EF4-FFF2-40B4-BE49-F238E27FC236}">
                <a16:creationId xmlns:a16="http://schemas.microsoft.com/office/drawing/2014/main" id="{AD8C5F04-919C-40E6-A154-9C88E4A93878}"/>
              </a:ext>
            </a:extLst>
          </p:cNvPr>
          <p:cNvGrpSpPr/>
          <p:nvPr/>
        </p:nvGrpSpPr>
        <p:grpSpPr>
          <a:xfrm>
            <a:off x="6242878" y="2266056"/>
            <a:ext cx="1564394" cy="2098095"/>
            <a:chOff x="3051674" y="2630849"/>
            <a:chExt cx="1564394" cy="2098095"/>
          </a:xfrm>
        </p:grpSpPr>
        <p:pic>
          <p:nvPicPr>
            <p:cNvPr id="5" name="图片 4">
              <a:extLst>
                <a:ext uri="{FF2B5EF4-FFF2-40B4-BE49-F238E27FC236}">
                  <a16:creationId xmlns:a16="http://schemas.microsoft.com/office/drawing/2014/main" id="{2E5B635F-F2BD-4ECB-BC5A-CE94CFA9042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051674" y="2630849"/>
              <a:ext cx="1564394" cy="1599786"/>
            </a:xfrm>
            <a:prstGeom prst="rect">
              <a:avLst/>
            </a:prstGeom>
          </p:spPr>
        </p:pic>
        <p:sp>
          <p:nvSpPr>
            <p:cNvPr id="6" name="文本框 5">
              <a:extLst>
                <a:ext uri="{FF2B5EF4-FFF2-40B4-BE49-F238E27FC236}">
                  <a16:creationId xmlns:a16="http://schemas.microsoft.com/office/drawing/2014/main" id="{5297702A-10B3-448C-8E7F-92FD4BA52C23}"/>
                </a:ext>
              </a:extLst>
            </p:cNvPr>
            <p:cNvSpPr txBox="1"/>
            <p:nvPr/>
          </p:nvSpPr>
          <p:spPr>
            <a:xfrm>
              <a:off x="3257871" y="4328834"/>
              <a:ext cx="1152000" cy="400110"/>
            </a:xfrm>
            <a:prstGeom prst="rect">
              <a:avLst/>
            </a:prstGeom>
            <a:noFill/>
          </p:spPr>
          <p:txBody>
            <a:bodyPr wrap="square" rtlCol="0">
              <a:spAutoFit/>
            </a:bodyPr>
            <a:lstStyle/>
            <a:p>
              <a:pPr algn="ctr"/>
              <a:r>
                <a:rPr lang="en-US" altLang="zh-CN" sz="2000" dirty="0"/>
                <a:t>Star1</a:t>
              </a:r>
              <a:endParaRPr lang="zh-CN" altLang="en-US" sz="2000" dirty="0"/>
            </a:p>
          </p:txBody>
        </p:sp>
      </p:grpSp>
      <p:pic>
        <p:nvPicPr>
          <p:cNvPr id="7" name="图片 6">
            <a:extLst>
              <a:ext uri="{FF2B5EF4-FFF2-40B4-BE49-F238E27FC236}">
                <a16:creationId xmlns:a16="http://schemas.microsoft.com/office/drawing/2014/main" id="{DFAA64D7-74EC-4FA8-A5B7-10E558ABB4A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731347" y="2006793"/>
            <a:ext cx="5038082" cy="2591881"/>
          </a:xfrm>
          <a:prstGeom prst="rect">
            <a:avLst/>
          </a:prstGeom>
          <a:effectLst>
            <a:softEdge rad="31750"/>
          </a:effectLst>
        </p:spPr>
      </p:pic>
    </p:spTree>
    <p:extLst>
      <p:ext uri="{BB962C8B-B14F-4D97-AF65-F5344CB8AC3E}">
        <p14:creationId xmlns:p14="http://schemas.microsoft.com/office/powerpoint/2010/main" val="1818016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702C90-5EEE-4940-9F6D-9437ED971C23}"/>
              </a:ext>
            </a:extLst>
          </p:cNvPr>
          <p:cNvSpPr>
            <a:spLocks noGrp="1"/>
          </p:cNvSpPr>
          <p:nvPr>
            <p:ph type="title"/>
          </p:nvPr>
        </p:nvSpPr>
        <p:spPr>
          <a:xfrm>
            <a:off x="130800" y="656491"/>
            <a:ext cx="8882400" cy="821400"/>
          </a:xfrm>
        </p:spPr>
        <p:txBody>
          <a:bodyPr/>
          <a:lstStyle/>
          <a:p>
            <a:r>
              <a:rPr lang="en-US" altLang="zh-CN" dirty="0"/>
              <a:t>Task 3 Navigate with Stars</a:t>
            </a:r>
            <a:endParaRPr lang="zh-CN" altLang="en-US" dirty="0"/>
          </a:p>
        </p:txBody>
      </p:sp>
      <p:sp>
        <p:nvSpPr>
          <p:cNvPr id="3" name="文本占位符 2">
            <a:extLst>
              <a:ext uri="{FF2B5EF4-FFF2-40B4-BE49-F238E27FC236}">
                <a16:creationId xmlns:a16="http://schemas.microsoft.com/office/drawing/2014/main" id="{42DE78FD-4B82-4F5F-9926-8E7FA8812EA8}"/>
              </a:ext>
            </a:extLst>
          </p:cNvPr>
          <p:cNvSpPr>
            <a:spLocks noGrp="1"/>
          </p:cNvSpPr>
          <p:nvPr>
            <p:ph type="body" idx="4294967295"/>
          </p:nvPr>
        </p:nvSpPr>
        <p:spPr>
          <a:xfrm>
            <a:off x="558443" y="1407617"/>
            <a:ext cx="8520600" cy="3302700"/>
          </a:xfrm>
        </p:spPr>
        <p:txBody>
          <a:bodyPr/>
          <a:lstStyle/>
          <a:p>
            <a:r>
              <a:rPr lang="en-US" altLang="zh-CN" dirty="0">
                <a:latin typeface="Arial Black" panose="020B0A04020102020204" pitchFamily="34" charset="0"/>
              </a:rPr>
              <a:t>Example 2:</a:t>
            </a:r>
            <a:r>
              <a:rPr lang="zh-CN" altLang="en-US" dirty="0"/>
              <a:t> </a:t>
            </a:r>
            <a:r>
              <a:rPr lang="en-US" altLang="zh-CN" dirty="0"/>
              <a:t>Rotating the star</a:t>
            </a:r>
            <a:endParaRPr lang="zh-CN" altLang="en-US" dirty="0"/>
          </a:p>
        </p:txBody>
      </p:sp>
      <p:pic>
        <p:nvPicPr>
          <p:cNvPr id="8" name="图片 7">
            <a:extLst>
              <a:ext uri="{FF2B5EF4-FFF2-40B4-BE49-F238E27FC236}">
                <a16:creationId xmlns:a16="http://schemas.microsoft.com/office/drawing/2014/main" id="{1369CD36-1DEA-4B7C-A086-2B0099CDF39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62000" y="2066504"/>
            <a:ext cx="5019814" cy="2570387"/>
          </a:xfrm>
          <a:prstGeom prst="rect">
            <a:avLst/>
          </a:prstGeom>
          <a:effectLst>
            <a:softEdge rad="31750"/>
          </a:effectLst>
        </p:spPr>
      </p:pic>
      <p:grpSp>
        <p:nvGrpSpPr>
          <p:cNvPr id="9" name="组合 8">
            <a:extLst>
              <a:ext uri="{FF2B5EF4-FFF2-40B4-BE49-F238E27FC236}">
                <a16:creationId xmlns:a16="http://schemas.microsoft.com/office/drawing/2014/main" id="{0FB36F4A-112F-4D1E-9B23-836F868015BA}"/>
              </a:ext>
            </a:extLst>
          </p:cNvPr>
          <p:cNvGrpSpPr/>
          <p:nvPr/>
        </p:nvGrpSpPr>
        <p:grpSpPr>
          <a:xfrm>
            <a:off x="6328811" y="3251768"/>
            <a:ext cx="1555975" cy="1371803"/>
            <a:chOff x="5892821" y="3056214"/>
            <a:chExt cx="1897302" cy="1672730"/>
          </a:xfrm>
        </p:grpSpPr>
        <p:pic>
          <p:nvPicPr>
            <p:cNvPr id="10" name="图片 9">
              <a:extLst>
                <a:ext uri="{FF2B5EF4-FFF2-40B4-BE49-F238E27FC236}">
                  <a16:creationId xmlns:a16="http://schemas.microsoft.com/office/drawing/2014/main" id="{3A9AFC58-4533-4178-9D82-1C469E823BF9}"/>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892821" y="3056214"/>
              <a:ext cx="1897302" cy="1237883"/>
            </a:xfrm>
            <a:prstGeom prst="rect">
              <a:avLst/>
            </a:prstGeom>
          </p:spPr>
        </p:pic>
        <p:sp>
          <p:nvSpPr>
            <p:cNvPr id="11" name="文本框 10">
              <a:extLst>
                <a:ext uri="{FF2B5EF4-FFF2-40B4-BE49-F238E27FC236}">
                  <a16:creationId xmlns:a16="http://schemas.microsoft.com/office/drawing/2014/main" id="{E575BDC3-9EF1-45CA-9ED9-81A33536F537}"/>
                </a:ext>
              </a:extLst>
            </p:cNvPr>
            <p:cNvSpPr txBox="1"/>
            <p:nvPr/>
          </p:nvSpPr>
          <p:spPr>
            <a:xfrm>
              <a:off x="6265473" y="4328834"/>
              <a:ext cx="1152000" cy="400110"/>
            </a:xfrm>
            <a:prstGeom prst="rect">
              <a:avLst/>
            </a:prstGeom>
            <a:noFill/>
          </p:spPr>
          <p:txBody>
            <a:bodyPr wrap="square" rtlCol="0">
              <a:spAutoFit/>
            </a:bodyPr>
            <a:lstStyle/>
            <a:p>
              <a:pPr algn="ctr"/>
              <a:r>
                <a:rPr lang="en-US" altLang="zh-CN" sz="2000" dirty="0"/>
                <a:t>Star2</a:t>
              </a:r>
              <a:endParaRPr lang="zh-CN" altLang="en-US" sz="2000" dirty="0"/>
            </a:p>
          </p:txBody>
        </p:sp>
      </p:grpSp>
      <p:pic>
        <p:nvPicPr>
          <p:cNvPr id="13" name="图片 12">
            <a:extLst>
              <a:ext uri="{FF2B5EF4-FFF2-40B4-BE49-F238E27FC236}">
                <a16:creationId xmlns:a16="http://schemas.microsoft.com/office/drawing/2014/main" id="{06AEC57C-374E-4E5E-A97F-A643B04F5F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86799" y="2044779"/>
            <a:ext cx="1440000" cy="992000"/>
          </a:xfrm>
          <a:prstGeom prst="rect">
            <a:avLst/>
          </a:prstGeom>
        </p:spPr>
      </p:pic>
    </p:spTree>
    <p:extLst>
      <p:ext uri="{BB962C8B-B14F-4D97-AF65-F5344CB8AC3E}">
        <p14:creationId xmlns:p14="http://schemas.microsoft.com/office/powerpoint/2010/main" val="4343515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F216FC-BFB3-4D11-9AE1-1840D528C464}"/>
              </a:ext>
            </a:extLst>
          </p:cNvPr>
          <p:cNvSpPr>
            <a:spLocks noGrp="1"/>
          </p:cNvSpPr>
          <p:nvPr>
            <p:ph type="title"/>
          </p:nvPr>
        </p:nvSpPr>
        <p:spPr>
          <a:xfrm>
            <a:off x="1029833" y="1183461"/>
            <a:ext cx="4686900" cy="1792800"/>
          </a:xfrm>
        </p:spPr>
        <p:txBody>
          <a:bodyPr/>
          <a:lstStyle/>
          <a:p>
            <a:r>
              <a:rPr lang="en-US" altLang="zh-CN" dirty="0"/>
              <a:t>Practice</a:t>
            </a:r>
            <a:endParaRPr lang="zh-CN" altLang="en-US" dirty="0"/>
          </a:p>
        </p:txBody>
      </p:sp>
    </p:spTree>
    <p:extLst>
      <p:ext uri="{BB962C8B-B14F-4D97-AF65-F5344CB8AC3E}">
        <p14:creationId xmlns:p14="http://schemas.microsoft.com/office/powerpoint/2010/main" val="18961027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F02C0B-77C7-4BA2-882F-39A8F48D6EF3}"/>
              </a:ext>
            </a:extLst>
          </p:cNvPr>
          <p:cNvSpPr>
            <a:spLocks noGrp="1"/>
          </p:cNvSpPr>
          <p:nvPr>
            <p:ph type="title"/>
          </p:nvPr>
        </p:nvSpPr>
        <p:spPr>
          <a:xfrm>
            <a:off x="130800" y="623352"/>
            <a:ext cx="8882400" cy="821400"/>
          </a:xfrm>
        </p:spPr>
        <p:txBody>
          <a:bodyPr/>
          <a:lstStyle/>
          <a:p>
            <a:r>
              <a:rPr lang="en-US" altLang="zh-CN" dirty="0"/>
              <a:t>Add More Interactive Effects </a:t>
            </a:r>
            <a:endParaRPr lang="zh-CN" altLang="en-US" dirty="0"/>
          </a:p>
        </p:txBody>
      </p:sp>
      <p:sp>
        <p:nvSpPr>
          <p:cNvPr id="3" name="文本占位符 2">
            <a:extLst>
              <a:ext uri="{FF2B5EF4-FFF2-40B4-BE49-F238E27FC236}">
                <a16:creationId xmlns:a16="http://schemas.microsoft.com/office/drawing/2014/main" id="{90C678D6-EDC5-4733-AA38-FED7EFC6F28C}"/>
              </a:ext>
            </a:extLst>
          </p:cNvPr>
          <p:cNvSpPr>
            <a:spLocks noGrp="1"/>
          </p:cNvSpPr>
          <p:nvPr>
            <p:ph type="body" idx="4294967295"/>
          </p:nvPr>
        </p:nvSpPr>
        <p:spPr>
          <a:xfrm>
            <a:off x="311700" y="1444752"/>
            <a:ext cx="8520600" cy="3302700"/>
          </a:xfrm>
        </p:spPr>
        <p:txBody>
          <a:bodyPr/>
          <a:lstStyle/>
          <a:p>
            <a:r>
              <a:rPr lang="en-US" altLang="zh-CN" dirty="0"/>
              <a:t>Use the Looks scripts to make the star change its color</a:t>
            </a:r>
            <a:endParaRPr lang="zh-CN" altLang="en-US" dirty="0"/>
          </a:p>
        </p:txBody>
      </p:sp>
      <p:grpSp>
        <p:nvGrpSpPr>
          <p:cNvPr id="4" name="组合 3">
            <a:extLst>
              <a:ext uri="{FF2B5EF4-FFF2-40B4-BE49-F238E27FC236}">
                <a16:creationId xmlns:a16="http://schemas.microsoft.com/office/drawing/2014/main" id="{D13855EF-7A60-491A-A33C-B3FA617CC7B9}"/>
              </a:ext>
            </a:extLst>
          </p:cNvPr>
          <p:cNvGrpSpPr/>
          <p:nvPr/>
        </p:nvGrpSpPr>
        <p:grpSpPr>
          <a:xfrm>
            <a:off x="2081318" y="2509662"/>
            <a:ext cx="1564394" cy="2098095"/>
            <a:chOff x="3051674" y="2630849"/>
            <a:chExt cx="1564394" cy="2098095"/>
          </a:xfrm>
        </p:grpSpPr>
        <p:pic>
          <p:nvPicPr>
            <p:cNvPr id="5" name="图片 4">
              <a:extLst>
                <a:ext uri="{FF2B5EF4-FFF2-40B4-BE49-F238E27FC236}">
                  <a16:creationId xmlns:a16="http://schemas.microsoft.com/office/drawing/2014/main" id="{83AF4D8B-F1FA-4565-8B44-94814871803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051674" y="2630849"/>
              <a:ext cx="1564394" cy="1599786"/>
            </a:xfrm>
            <a:prstGeom prst="rect">
              <a:avLst/>
            </a:prstGeom>
          </p:spPr>
        </p:pic>
        <p:sp>
          <p:nvSpPr>
            <p:cNvPr id="6" name="文本框 5">
              <a:extLst>
                <a:ext uri="{FF2B5EF4-FFF2-40B4-BE49-F238E27FC236}">
                  <a16:creationId xmlns:a16="http://schemas.microsoft.com/office/drawing/2014/main" id="{4493FE4D-4258-4D40-8156-257A18290B35}"/>
                </a:ext>
              </a:extLst>
            </p:cNvPr>
            <p:cNvSpPr txBox="1"/>
            <p:nvPr/>
          </p:nvSpPr>
          <p:spPr>
            <a:xfrm>
              <a:off x="3257871" y="4328834"/>
              <a:ext cx="1152000" cy="400110"/>
            </a:xfrm>
            <a:prstGeom prst="rect">
              <a:avLst/>
            </a:prstGeom>
            <a:noFill/>
          </p:spPr>
          <p:txBody>
            <a:bodyPr wrap="square" rtlCol="0">
              <a:spAutoFit/>
            </a:bodyPr>
            <a:lstStyle/>
            <a:p>
              <a:pPr algn="ctr"/>
              <a:r>
                <a:rPr lang="en-US" altLang="zh-CN" sz="2000" dirty="0"/>
                <a:t>Star1</a:t>
              </a:r>
              <a:endParaRPr lang="zh-CN" altLang="en-US" sz="2000" dirty="0"/>
            </a:p>
          </p:txBody>
        </p:sp>
      </p:grpSp>
      <p:grpSp>
        <p:nvGrpSpPr>
          <p:cNvPr id="7" name="组合 6">
            <a:extLst>
              <a:ext uri="{FF2B5EF4-FFF2-40B4-BE49-F238E27FC236}">
                <a16:creationId xmlns:a16="http://schemas.microsoft.com/office/drawing/2014/main" id="{9AB9A318-2A50-453F-A749-3029A80BC558}"/>
              </a:ext>
            </a:extLst>
          </p:cNvPr>
          <p:cNvGrpSpPr/>
          <p:nvPr/>
        </p:nvGrpSpPr>
        <p:grpSpPr>
          <a:xfrm>
            <a:off x="4361807" y="2324814"/>
            <a:ext cx="3018621" cy="2282943"/>
            <a:chOff x="5332163" y="2446001"/>
            <a:chExt cx="3018621" cy="2282943"/>
          </a:xfrm>
        </p:grpSpPr>
        <p:pic>
          <p:nvPicPr>
            <p:cNvPr id="8" name="图片 7">
              <a:extLst>
                <a:ext uri="{FF2B5EF4-FFF2-40B4-BE49-F238E27FC236}">
                  <a16:creationId xmlns:a16="http://schemas.microsoft.com/office/drawing/2014/main" id="{023BC594-E877-49DC-A600-296694F44E79}"/>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332163" y="2446001"/>
              <a:ext cx="3018621" cy="1969481"/>
            </a:xfrm>
            <a:prstGeom prst="rect">
              <a:avLst/>
            </a:prstGeom>
          </p:spPr>
        </p:pic>
        <p:sp>
          <p:nvSpPr>
            <p:cNvPr id="9" name="文本框 8">
              <a:extLst>
                <a:ext uri="{FF2B5EF4-FFF2-40B4-BE49-F238E27FC236}">
                  <a16:creationId xmlns:a16="http://schemas.microsoft.com/office/drawing/2014/main" id="{BCEB457A-FA6D-4959-A0A4-1B08C2314507}"/>
                </a:ext>
              </a:extLst>
            </p:cNvPr>
            <p:cNvSpPr txBox="1"/>
            <p:nvPr/>
          </p:nvSpPr>
          <p:spPr>
            <a:xfrm>
              <a:off x="6265473" y="4328834"/>
              <a:ext cx="1152000" cy="400110"/>
            </a:xfrm>
            <a:prstGeom prst="rect">
              <a:avLst/>
            </a:prstGeom>
            <a:noFill/>
          </p:spPr>
          <p:txBody>
            <a:bodyPr wrap="square" rtlCol="0">
              <a:spAutoFit/>
            </a:bodyPr>
            <a:lstStyle/>
            <a:p>
              <a:pPr algn="ctr"/>
              <a:r>
                <a:rPr lang="en-US" altLang="zh-CN" sz="2000" dirty="0"/>
                <a:t>Star2</a:t>
              </a:r>
              <a:endParaRPr lang="zh-CN" altLang="en-US" sz="2000" dirty="0"/>
            </a:p>
          </p:txBody>
        </p:sp>
      </p:grpSp>
    </p:spTree>
    <p:extLst>
      <p:ext uri="{BB962C8B-B14F-4D97-AF65-F5344CB8AC3E}">
        <p14:creationId xmlns:p14="http://schemas.microsoft.com/office/powerpoint/2010/main" val="13693296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702C90-5EEE-4940-9F6D-9437ED971C23}"/>
              </a:ext>
            </a:extLst>
          </p:cNvPr>
          <p:cNvSpPr>
            <a:spLocks noGrp="1"/>
          </p:cNvSpPr>
          <p:nvPr>
            <p:ph type="title"/>
          </p:nvPr>
        </p:nvSpPr>
        <p:spPr>
          <a:xfrm>
            <a:off x="130800" y="637656"/>
            <a:ext cx="8882400" cy="821400"/>
          </a:xfrm>
        </p:spPr>
        <p:txBody>
          <a:bodyPr/>
          <a:lstStyle/>
          <a:p>
            <a:r>
              <a:rPr lang="en-US" altLang="zh-CN" dirty="0"/>
              <a:t>Add More Interactive Effects </a:t>
            </a:r>
            <a:endParaRPr lang="zh-CN" altLang="en-US" dirty="0"/>
          </a:p>
        </p:txBody>
      </p:sp>
      <p:sp>
        <p:nvSpPr>
          <p:cNvPr id="3" name="文本占位符 2">
            <a:extLst>
              <a:ext uri="{FF2B5EF4-FFF2-40B4-BE49-F238E27FC236}">
                <a16:creationId xmlns:a16="http://schemas.microsoft.com/office/drawing/2014/main" id="{42DE78FD-4B82-4F5F-9926-8E7FA8812EA8}"/>
              </a:ext>
            </a:extLst>
          </p:cNvPr>
          <p:cNvSpPr>
            <a:spLocks noGrp="1"/>
          </p:cNvSpPr>
          <p:nvPr>
            <p:ph type="body" idx="4294967295"/>
          </p:nvPr>
        </p:nvSpPr>
        <p:spPr>
          <a:xfrm>
            <a:off x="275415" y="1336849"/>
            <a:ext cx="8520600" cy="3302700"/>
          </a:xfrm>
        </p:spPr>
        <p:txBody>
          <a:bodyPr/>
          <a:lstStyle/>
          <a:p>
            <a:r>
              <a:rPr lang="en-US" altLang="zh-CN" dirty="0">
                <a:latin typeface="Arial Black" panose="020B0A04020102020204" pitchFamily="34" charset="0"/>
              </a:rPr>
              <a:t>Method 1:</a:t>
            </a:r>
            <a:r>
              <a:rPr lang="zh-CN" altLang="en-US" dirty="0"/>
              <a:t> </a:t>
            </a:r>
            <a:r>
              <a:rPr lang="en-US" altLang="zh-CN" dirty="0"/>
              <a:t>By changing its costumes</a:t>
            </a:r>
            <a:endParaRPr lang="zh-CN" altLang="en-US" dirty="0"/>
          </a:p>
        </p:txBody>
      </p:sp>
      <p:grpSp>
        <p:nvGrpSpPr>
          <p:cNvPr id="4" name="组合 3">
            <a:extLst>
              <a:ext uri="{FF2B5EF4-FFF2-40B4-BE49-F238E27FC236}">
                <a16:creationId xmlns:a16="http://schemas.microsoft.com/office/drawing/2014/main" id="{AD8C5F04-919C-40E6-A154-9C88E4A93878}"/>
              </a:ext>
            </a:extLst>
          </p:cNvPr>
          <p:cNvGrpSpPr/>
          <p:nvPr/>
        </p:nvGrpSpPr>
        <p:grpSpPr>
          <a:xfrm>
            <a:off x="3945666" y="2980671"/>
            <a:ext cx="1252668" cy="1745962"/>
            <a:chOff x="3187009" y="2982982"/>
            <a:chExt cx="1252668" cy="1745962"/>
          </a:xfrm>
        </p:grpSpPr>
        <p:pic>
          <p:nvPicPr>
            <p:cNvPr id="5" name="图片 4">
              <a:extLst>
                <a:ext uri="{FF2B5EF4-FFF2-40B4-BE49-F238E27FC236}">
                  <a16:creationId xmlns:a16="http://schemas.microsoft.com/office/drawing/2014/main" id="{2E5B635F-F2BD-4ECB-BC5A-CE94CFA9042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187009" y="2982982"/>
              <a:ext cx="1252668" cy="1281008"/>
            </a:xfrm>
            <a:prstGeom prst="rect">
              <a:avLst/>
            </a:prstGeom>
          </p:spPr>
        </p:pic>
        <p:sp>
          <p:nvSpPr>
            <p:cNvPr id="6" name="文本框 5">
              <a:extLst>
                <a:ext uri="{FF2B5EF4-FFF2-40B4-BE49-F238E27FC236}">
                  <a16:creationId xmlns:a16="http://schemas.microsoft.com/office/drawing/2014/main" id="{5297702A-10B3-448C-8E7F-92FD4BA52C23}"/>
                </a:ext>
              </a:extLst>
            </p:cNvPr>
            <p:cNvSpPr txBox="1"/>
            <p:nvPr/>
          </p:nvSpPr>
          <p:spPr>
            <a:xfrm>
              <a:off x="3257871" y="4328834"/>
              <a:ext cx="1152000" cy="400110"/>
            </a:xfrm>
            <a:prstGeom prst="rect">
              <a:avLst/>
            </a:prstGeom>
            <a:noFill/>
          </p:spPr>
          <p:txBody>
            <a:bodyPr wrap="square" rtlCol="0">
              <a:spAutoFit/>
            </a:bodyPr>
            <a:lstStyle/>
            <a:p>
              <a:pPr algn="ctr"/>
              <a:r>
                <a:rPr lang="en-US" altLang="zh-CN" sz="2000" dirty="0"/>
                <a:t>Star1</a:t>
              </a:r>
              <a:endParaRPr lang="zh-CN" altLang="en-US" sz="2000" dirty="0"/>
            </a:p>
          </p:txBody>
        </p:sp>
      </p:grpSp>
      <p:grpSp>
        <p:nvGrpSpPr>
          <p:cNvPr id="12" name="组合 11">
            <a:extLst>
              <a:ext uri="{FF2B5EF4-FFF2-40B4-BE49-F238E27FC236}">
                <a16:creationId xmlns:a16="http://schemas.microsoft.com/office/drawing/2014/main" id="{62AEC7E6-66BE-4A0E-8F95-0FA4E0D48ACE}"/>
              </a:ext>
            </a:extLst>
          </p:cNvPr>
          <p:cNvGrpSpPr/>
          <p:nvPr/>
        </p:nvGrpSpPr>
        <p:grpSpPr>
          <a:xfrm>
            <a:off x="797351" y="2049459"/>
            <a:ext cx="4594137" cy="723900"/>
            <a:chOff x="797351" y="2079897"/>
            <a:chExt cx="4594137" cy="723900"/>
          </a:xfrm>
        </p:grpSpPr>
        <p:pic>
          <p:nvPicPr>
            <p:cNvPr id="9" name="图片 8">
              <a:extLst>
                <a:ext uri="{FF2B5EF4-FFF2-40B4-BE49-F238E27FC236}">
                  <a16:creationId xmlns:a16="http://schemas.microsoft.com/office/drawing/2014/main" id="{7D32970A-6810-487B-8D74-69FC072EBF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7351" y="2079897"/>
              <a:ext cx="2809875" cy="723900"/>
            </a:xfrm>
            <a:prstGeom prst="rect">
              <a:avLst/>
            </a:prstGeom>
          </p:spPr>
        </p:pic>
        <p:pic>
          <p:nvPicPr>
            <p:cNvPr id="11" name="图片 10">
              <a:extLst>
                <a:ext uri="{FF2B5EF4-FFF2-40B4-BE49-F238E27FC236}">
                  <a16:creationId xmlns:a16="http://schemas.microsoft.com/office/drawing/2014/main" id="{34D8EA0D-E769-45EA-817E-E471341E94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5588" y="2079897"/>
              <a:ext cx="1485900" cy="723900"/>
            </a:xfrm>
            <a:prstGeom prst="rect">
              <a:avLst/>
            </a:prstGeom>
          </p:spPr>
        </p:pic>
      </p:grpSp>
      <p:pic>
        <p:nvPicPr>
          <p:cNvPr id="14" name="图片 13">
            <a:extLst>
              <a:ext uri="{FF2B5EF4-FFF2-40B4-BE49-F238E27FC236}">
                <a16:creationId xmlns:a16="http://schemas.microsoft.com/office/drawing/2014/main" id="{3865AF13-7396-4CA8-BFD2-5741523E26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39877" y="2695977"/>
            <a:ext cx="3457575" cy="2095500"/>
          </a:xfrm>
          <a:prstGeom prst="rect">
            <a:avLst/>
          </a:prstGeom>
        </p:spPr>
      </p:pic>
    </p:spTree>
    <p:extLst>
      <p:ext uri="{BB962C8B-B14F-4D97-AF65-F5344CB8AC3E}">
        <p14:creationId xmlns:p14="http://schemas.microsoft.com/office/powerpoint/2010/main" val="1306278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9CFE4AF3-7C32-4452-A382-E3C61F8B907A}"/>
              </a:ext>
            </a:extLst>
          </p:cNvPr>
          <p:cNvSpPr>
            <a:spLocks noGrp="1"/>
          </p:cNvSpPr>
          <p:nvPr>
            <p:ph type="title"/>
          </p:nvPr>
        </p:nvSpPr>
        <p:spPr>
          <a:xfrm>
            <a:off x="130800" y="623141"/>
            <a:ext cx="8882400" cy="821400"/>
          </a:xfrm>
        </p:spPr>
        <p:txBody>
          <a:bodyPr/>
          <a:lstStyle/>
          <a:p>
            <a:r>
              <a:rPr lang="en-US" altLang="zh-CN" dirty="0"/>
              <a:t>Tasks in this lesson</a:t>
            </a:r>
            <a:endParaRPr lang="zh-CN" altLang="en-US" dirty="0"/>
          </a:p>
        </p:txBody>
      </p:sp>
      <p:sp>
        <p:nvSpPr>
          <p:cNvPr id="6" name="文本占位符 2">
            <a:extLst>
              <a:ext uri="{FF2B5EF4-FFF2-40B4-BE49-F238E27FC236}">
                <a16:creationId xmlns:a16="http://schemas.microsoft.com/office/drawing/2014/main" id="{3D081B60-81EC-42B9-A58B-4B15AD824C1B}"/>
              </a:ext>
            </a:extLst>
          </p:cNvPr>
          <p:cNvSpPr>
            <a:spLocks noGrp="1"/>
          </p:cNvSpPr>
          <p:nvPr>
            <p:ph type="body" idx="4294967295"/>
          </p:nvPr>
        </p:nvSpPr>
        <p:spPr>
          <a:xfrm>
            <a:off x="700682" y="1470264"/>
            <a:ext cx="8520600" cy="3302700"/>
          </a:xfrm>
        </p:spPr>
        <p:txBody>
          <a:bodyPr/>
          <a:lstStyle/>
          <a:p>
            <a:pPr>
              <a:spcAft>
                <a:spcPts val="2400"/>
              </a:spcAft>
              <a:buFont typeface="Wingdings" panose="05000000000000000000" pitchFamily="2" charset="2"/>
              <a:buChar char="p"/>
            </a:pPr>
            <a:r>
              <a:rPr lang="en-US" altLang="zh-CN" sz="3200" dirty="0">
                <a:latin typeface="Arial" panose="020B0604020202020204" pitchFamily="34" charset="0"/>
                <a:cs typeface="Arial" panose="020B0604020202020204" pitchFamily="34" charset="0"/>
              </a:rPr>
              <a:t> Understand the importance of the</a:t>
            </a:r>
            <a:br>
              <a:rPr lang="en-US" altLang="zh-CN" sz="3200" dirty="0">
                <a:latin typeface="Arial" panose="020B0604020202020204" pitchFamily="34" charset="0"/>
                <a:cs typeface="Arial" panose="020B0604020202020204" pitchFamily="34" charset="0"/>
              </a:rPr>
            </a:br>
            <a:r>
              <a:rPr lang="en-US" altLang="zh-CN" sz="3200" dirty="0">
                <a:latin typeface="Arial" panose="020B0604020202020204" pitchFamily="34" charset="0"/>
                <a:cs typeface="Arial" panose="020B0604020202020204" pitchFamily="34" charset="0"/>
              </a:rPr>
              <a:t> sequencing of computer code</a:t>
            </a:r>
            <a:endParaRPr lang="en-US" altLang="zh-CN" sz="3200" i="1" dirty="0">
              <a:latin typeface="Arial" panose="020B0604020202020204" pitchFamily="34" charset="0"/>
              <a:cs typeface="Arial" panose="020B0604020202020204" pitchFamily="34" charset="0"/>
            </a:endParaRPr>
          </a:p>
          <a:p>
            <a:pPr>
              <a:spcAft>
                <a:spcPts val="2400"/>
              </a:spcAft>
              <a:buFont typeface="Wingdings" panose="05000000000000000000" pitchFamily="2" charset="2"/>
              <a:buChar char="p"/>
            </a:pPr>
            <a:r>
              <a:rPr lang="en-US" altLang="zh-CN" sz="3200" dirty="0">
                <a:latin typeface="Arial" panose="020B0604020202020204" pitchFamily="34" charset="0"/>
                <a:cs typeface="Arial" panose="020B0604020202020204" pitchFamily="34" charset="0"/>
              </a:rPr>
              <a:t> Use Motion and</a:t>
            </a:r>
            <a:r>
              <a:rPr lang="zh-CN" altLang="en-US" sz="3200" dirty="0">
                <a:latin typeface="Arial" panose="020B0604020202020204" pitchFamily="34" charset="0"/>
                <a:cs typeface="Arial" panose="020B0604020202020204" pitchFamily="34" charset="0"/>
              </a:rPr>
              <a:t> </a:t>
            </a:r>
            <a:r>
              <a:rPr lang="en-US" altLang="zh-CN" sz="3200" dirty="0">
                <a:latin typeface="Arial" panose="020B0604020202020204" pitchFamily="34" charset="0"/>
                <a:cs typeface="Arial" panose="020B0604020202020204" pitchFamily="34" charset="0"/>
              </a:rPr>
              <a:t>Looks programming</a:t>
            </a:r>
            <a:br>
              <a:rPr lang="en-US" altLang="zh-CN" sz="3200" dirty="0">
                <a:latin typeface="Arial" panose="020B0604020202020204" pitchFamily="34" charset="0"/>
                <a:cs typeface="Arial" panose="020B0604020202020204" pitchFamily="34" charset="0"/>
              </a:rPr>
            </a:br>
            <a:r>
              <a:rPr lang="en-US" altLang="zh-CN" sz="3200" dirty="0">
                <a:latin typeface="Arial" panose="020B0604020202020204" pitchFamily="34" charset="0"/>
                <a:cs typeface="Arial" panose="020B0604020202020204" pitchFamily="34" charset="0"/>
              </a:rPr>
              <a:t> scripts to generate “moving</a:t>
            </a:r>
            <a:r>
              <a:rPr lang="zh-CN" altLang="en-US" sz="3200" dirty="0">
                <a:latin typeface="Arial" panose="020B0604020202020204" pitchFamily="34" charset="0"/>
                <a:cs typeface="Arial" panose="020B0604020202020204" pitchFamily="34" charset="0"/>
              </a:rPr>
              <a:t> </a:t>
            </a:r>
            <a:r>
              <a:rPr lang="en-US" altLang="zh-CN" sz="3200" dirty="0">
                <a:latin typeface="Arial" panose="020B0604020202020204" pitchFamily="34" charset="0"/>
                <a:cs typeface="Arial" panose="020B0604020202020204" pitchFamily="34" charset="0"/>
              </a:rPr>
              <a:t>pictures”</a:t>
            </a:r>
          </a:p>
        </p:txBody>
      </p:sp>
    </p:spTree>
    <p:extLst>
      <p:ext uri="{BB962C8B-B14F-4D97-AF65-F5344CB8AC3E}">
        <p14:creationId xmlns:p14="http://schemas.microsoft.com/office/powerpoint/2010/main" val="35972305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702C90-5EEE-4940-9F6D-9437ED971C23}"/>
              </a:ext>
            </a:extLst>
          </p:cNvPr>
          <p:cNvSpPr>
            <a:spLocks noGrp="1"/>
          </p:cNvSpPr>
          <p:nvPr>
            <p:ph type="title"/>
          </p:nvPr>
        </p:nvSpPr>
        <p:spPr>
          <a:xfrm>
            <a:off x="130800" y="637655"/>
            <a:ext cx="8882400" cy="821400"/>
          </a:xfrm>
        </p:spPr>
        <p:txBody>
          <a:bodyPr/>
          <a:lstStyle/>
          <a:p>
            <a:r>
              <a:rPr lang="en-US" altLang="zh-CN" dirty="0"/>
              <a:t>Add More Interactive Effects </a:t>
            </a:r>
            <a:endParaRPr lang="zh-CN" altLang="en-US" dirty="0"/>
          </a:p>
        </p:txBody>
      </p:sp>
      <p:sp>
        <p:nvSpPr>
          <p:cNvPr id="3" name="文本占位符 2">
            <a:extLst>
              <a:ext uri="{FF2B5EF4-FFF2-40B4-BE49-F238E27FC236}">
                <a16:creationId xmlns:a16="http://schemas.microsoft.com/office/drawing/2014/main" id="{42DE78FD-4B82-4F5F-9926-8E7FA8812EA8}"/>
              </a:ext>
            </a:extLst>
          </p:cNvPr>
          <p:cNvSpPr>
            <a:spLocks noGrp="1"/>
          </p:cNvSpPr>
          <p:nvPr>
            <p:ph type="body" idx="4294967295"/>
          </p:nvPr>
        </p:nvSpPr>
        <p:spPr>
          <a:xfrm>
            <a:off x="275415" y="1329774"/>
            <a:ext cx="8520600" cy="3302700"/>
          </a:xfrm>
        </p:spPr>
        <p:txBody>
          <a:bodyPr/>
          <a:lstStyle/>
          <a:p>
            <a:r>
              <a:rPr lang="en-US" altLang="zh-CN" dirty="0">
                <a:latin typeface="Arial Black" panose="020B0A04020102020204" pitchFamily="34" charset="0"/>
              </a:rPr>
              <a:t>Method 2:</a:t>
            </a:r>
            <a:r>
              <a:rPr lang="zh-CN" altLang="en-US" dirty="0"/>
              <a:t> </a:t>
            </a:r>
            <a:r>
              <a:rPr lang="en-US" altLang="zh-CN" dirty="0"/>
              <a:t>By changing color effects</a:t>
            </a:r>
            <a:endParaRPr lang="zh-CN" altLang="en-US" dirty="0"/>
          </a:p>
        </p:txBody>
      </p:sp>
      <p:grpSp>
        <p:nvGrpSpPr>
          <p:cNvPr id="13" name="组合 12">
            <a:extLst>
              <a:ext uri="{FF2B5EF4-FFF2-40B4-BE49-F238E27FC236}">
                <a16:creationId xmlns:a16="http://schemas.microsoft.com/office/drawing/2014/main" id="{D8D84807-EE3E-465D-82C7-9D8DECACD0B1}"/>
              </a:ext>
            </a:extLst>
          </p:cNvPr>
          <p:cNvGrpSpPr/>
          <p:nvPr/>
        </p:nvGrpSpPr>
        <p:grpSpPr>
          <a:xfrm>
            <a:off x="2587809" y="2918423"/>
            <a:ext cx="2303676" cy="1820280"/>
            <a:chOff x="5623902" y="2804786"/>
            <a:chExt cx="2435141" cy="1924158"/>
          </a:xfrm>
        </p:grpSpPr>
        <p:pic>
          <p:nvPicPr>
            <p:cNvPr id="15" name="图片 14">
              <a:extLst>
                <a:ext uri="{FF2B5EF4-FFF2-40B4-BE49-F238E27FC236}">
                  <a16:creationId xmlns:a16="http://schemas.microsoft.com/office/drawing/2014/main" id="{6DBB4462-895B-4842-A477-97FD69553B5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623902" y="2804786"/>
              <a:ext cx="2435141" cy="1588793"/>
            </a:xfrm>
            <a:prstGeom prst="rect">
              <a:avLst/>
            </a:prstGeom>
          </p:spPr>
        </p:pic>
        <p:sp>
          <p:nvSpPr>
            <p:cNvPr id="16" name="文本框 15">
              <a:extLst>
                <a:ext uri="{FF2B5EF4-FFF2-40B4-BE49-F238E27FC236}">
                  <a16:creationId xmlns:a16="http://schemas.microsoft.com/office/drawing/2014/main" id="{3EAC4C4F-3488-4E8E-880A-B51D3B6D9B20}"/>
                </a:ext>
              </a:extLst>
            </p:cNvPr>
            <p:cNvSpPr txBox="1"/>
            <p:nvPr/>
          </p:nvSpPr>
          <p:spPr>
            <a:xfrm>
              <a:off x="6265473" y="4328834"/>
              <a:ext cx="1152000" cy="400110"/>
            </a:xfrm>
            <a:prstGeom prst="rect">
              <a:avLst/>
            </a:prstGeom>
            <a:noFill/>
          </p:spPr>
          <p:txBody>
            <a:bodyPr wrap="square" rtlCol="0">
              <a:spAutoFit/>
            </a:bodyPr>
            <a:lstStyle/>
            <a:p>
              <a:pPr algn="ctr"/>
              <a:r>
                <a:rPr lang="en-US" altLang="zh-CN" sz="2000" dirty="0"/>
                <a:t>Star2</a:t>
              </a:r>
              <a:endParaRPr lang="zh-CN" altLang="en-US" sz="2000" dirty="0"/>
            </a:p>
          </p:txBody>
        </p:sp>
      </p:grpSp>
      <p:pic>
        <p:nvPicPr>
          <p:cNvPr id="8" name="图片 7">
            <a:extLst>
              <a:ext uri="{FF2B5EF4-FFF2-40B4-BE49-F238E27FC236}">
                <a16:creationId xmlns:a16="http://schemas.microsoft.com/office/drawing/2014/main" id="{16FBA156-5748-4E46-A296-53DA665D3B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4626" y="2029187"/>
            <a:ext cx="3181350" cy="723900"/>
          </a:xfrm>
          <a:prstGeom prst="rect">
            <a:avLst/>
          </a:prstGeom>
        </p:spPr>
      </p:pic>
      <p:pic>
        <p:nvPicPr>
          <p:cNvPr id="17" name="图片 16">
            <a:extLst>
              <a:ext uri="{FF2B5EF4-FFF2-40B4-BE49-F238E27FC236}">
                <a16:creationId xmlns:a16="http://schemas.microsoft.com/office/drawing/2014/main" id="{624145F1-D484-4356-8D29-E60EA58A62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0333" y="1883613"/>
            <a:ext cx="3333750" cy="2943225"/>
          </a:xfrm>
          <a:prstGeom prst="rect">
            <a:avLst/>
          </a:prstGeom>
        </p:spPr>
      </p:pic>
    </p:spTree>
    <p:extLst>
      <p:ext uri="{BB962C8B-B14F-4D97-AF65-F5344CB8AC3E}">
        <p14:creationId xmlns:p14="http://schemas.microsoft.com/office/powerpoint/2010/main" val="5046156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5E8E6A-7C60-4B31-8D3C-7F66C1E31C67}"/>
              </a:ext>
            </a:extLst>
          </p:cNvPr>
          <p:cNvSpPr>
            <a:spLocks noGrp="1"/>
          </p:cNvSpPr>
          <p:nvPr>
            <p:ph type="title"/>
          </p:nvPr>
        </p:nvSpPr>
        <p:spPr>
          <a:xfrm>
            <a:off x="130800" y="637656"/>
            <a:ext cx="8882400" cy="821400"/>
          </a:xfrm>
        </p:spPr>
        <p:txBody>
          <a:bodyPr/>
          <a:lstStyle/>
          <a:p>
            <a:r>
              <a:rPr lang="en-US" altLang="zh-CN" dirty="0"/>
              <a:t>Add More Interactive Effects </a:t>
            </a:r>
            <a:endParaRPr lang="zh-CN" altLang="en-US" dirty="0"/>
          </a:p>
        </p:txBody>
      </p:sp>
      <p:sp>
        <p:nvSpPr>
          <p:cNvPr id="3" name="文本占位符 2">
            <a:extLst>
              <a:ext uri="{FF2B5EF4-FFF2-40B4-BE49-F238E27FC236}">
                <a16:creationId xmlns:a16="http://schemas.microsoft.com/office/drawing/2014/main" id="{DBE5A4C9-D426-487E-ADD0-CC521D94B728}"/>
              </a:ext>
            </a:extLst>
          </p:cNvPr>
          <p:cNvSpPr>
            <a:spLocks noGrp="1"/>
          </p:cNvSpPr>
          <p:nvPr>
            <p:ph type="body" idx="4294967295"/>
          </p:nvPr>
        </p:nvSpPr>
        <p:spPr>
          <a:xfrm>
            <a:off x="275415" y="1335684"/>
            <a:ext cx="8520600" cy="3302700"/>
          </a:xfrm>
        </p:spPr>
        <p:txBody>
          <a:bodyPr/>
          <a:lstStyle/>
          <a:p>
            <a:r>
              <a:rPr lang="en-US" altLang="zh-CN" dirty="0"/>
              <a:t>Design more animated effects you like by using the Motion and Looks scripts you’ve learnt today!</a:t>
            </a:r>
            <a:endParaRPr lang="zh-CN" altLang="en-US" dirty="0"/>
          </a:p>
        </p:txBody>
      </p:sp>
      <p:pic>
        <p:nvPicPr>
          <p:cNvPr id="4" name="图片 3">
            <a:extLst>
              <a:ext uri="{FF2B5EF4-FFF2-40B4-BE49-F238E27FC236}">
                <a16:creationId xmlns:a16="http://schemas.microsoft.com/office/drawing/2014/main" id="{C41BDDD5-791E-44EE-8089-4AAD5A8878D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rot="16200000">
            <a:off x="3365043" y="2070573"/>
            <a:ext cx="2214389" cy="3085321"/>
          </a:xfrm>
          <a:prstGeom prst="rect">
            <a:avLst/>
          </a:prstGeom>
        </p:spPr>
      </p:pic>
    </p:spTree>
    <p:extLst>
      <p:ext uri="{BB962C8B-B14F-4D97-AF65-F5344CB8AC3E}">
        <p14:creationId xmlns:p14="http://schemas.microsoft.com/office/powerpoint/2010/main" val="6346618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569B1B-7C22-43E4-97A4-4E90247014D3}"/>
              </a:ext>
            </a:extLst>
          </p:cNvPr>
          <p:cNvSpPr>
            <a:spLocks noGrp="1"/>
          </p:cNvSpPr>
          <p:nvPr>
            <p:ph type="title"/>
          </p:nvPr>
        </p:nvSpPr>
        <p:spPr>
          <a:xfrm>
            <a:off x="1029832" y="1200878"/>
            <a:ext cx="4686900" cy="1792800"/>
          </a:xfrm>
        </p:spPr>
        <p:txBody>
          <a:bodyPr/>
          <a:lstStyle/>
          <a:p>
            <a:r>
              <a:rPr lang="en-US" altLang="zh-CN" dirty="0"/>
              <a:t>Wrap Up</a:t>
            </a:r>
            <a:endParaRPr lang="zh-CN" altLang="en-US" dirty="0"/>
          </a:p>
        </p:txBody>
      </p:sp>
    </p:spTree>
    <p:extLst>
      <p:ext uri="{BB962C8B-B14F-4D97-AF65-F5344CB8AC3E}">
        <p14:creationId xmlns:p14="http://schemas.microsoft.com/office/powerpoint/2010/main" val="40512999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87639C4-34B3-4569-8E02-CBC3C282D185}"/>
              </a:ext>
            </a:extLst>
          </p:cNvPr>
          <p:cNvSpPr txBox="1"/>
          <p:nvPr/>
        </p:nvSpPr>
        <p:spPr>
          <a:xfrm>
            <a:off x="2443384" y="853021"/>
            <a:ext cx="3327094" cy="1846659"/>
          </a:xfrm>
          <a:prstGeom prst="rect">
            <a:avLst/>
          </a:prstGeom>
          <a:noFill/>
        </p:spPr>
        <p:txBody>
          <a:bodyPr wrap="square" rtlCol="0">
            <a:spAutoFit/>
          </a:bodyPr>
          <a:lstStyle/>
          <a:p>
            <a:pPr algn="ctr">
              <a:spcAft>
                <a:spcPts val="1600"/>
              </a:spcAft>
            </a:pPr>
            <a:r>
              <a:rPr lang="en-US" altLang="zh-CN" sz="2000" b="1" dirty="0">
                <a:latin typeface="Arial" panose="020B0604020202020204" pitchFamily="34" charset="0"/>
                <a:cs typeface="Arial" panose="020B0604020202020204" pitchFamily="34" charset="0"/>
              </a:rPr>
              <a:t>Keywords</a:t>
            </a:r>
          </a:p>
          <a:p>
            <a:pPr>
              <a:spcAft>
                <a:spcPts val="1600"/>
              </a:spcAft>
            </a:pPr>
            <a:r>
              <a:rPr lang="en-US" altLang="zh-CN" sz="1800" b="1" dirty="0">
                <a:latin typeface="Arial" panose="020B0604020202020204" pitchFamily="34" charset="0"/>
                <a:cs typeface="Arial" panose="020B0604020202020204" pitchFamily="34" charset="0"/>
              </a:rPr>
              <a:t>    </a:t>
            </a:r>
            <a:r>
              <a:rPr lang="zh-CN" altLang="en-US" sz="1800" b="1" dirty="0">
                <a:latin typeface="Arial" panose="020B0604020202020204" pitchFamily="34" charset="0"/>
                <a:cs typeface="Arial" panose="020B0604020202020204" pitchFamily="34" charset="0"/>
              </a:rPr>
              <a:t> </a:t>
            </a:r>
            <a:r>
              <a:rPr lang="en-US" altLang="zh-CN" sz="1800" b="1" dirty="0">
                <a:latin typeface="Arial" panose="020B0604020202020204" pitchFamily="34" charset="0"/>
                <a:cs typeface="Arial" panose="020B0604020202020204" pitchFamily="34" charset="0"/>
              </a:rPr>
              <a:t>Sequencing</a:t>
            </a:r>
          </a:p>
          <a:p>
            <a:pPr>
              <a:spcAft>
                <a:spcPts val="1600"/>
              </a:spcAft>
            </a:pPr>
            <a:r>
              <a:rPr lang="en-US" altLang="zh-CN" sz="1800" b="1" dirty="0">
                <a:latin typeface="Arial" panose="020B0604020202020204" pitchFamily="34" charset="0"/>
                <a:cs typeface="Arial" panose="020B0604020202020204" pitchFamily="34" charset="0"/>
              </a:rPr>
              <a:t>     Motion Blocks</a:t>
            </a:r>
          </a:p>
          <a:p>
            <a:pPr>
              <a:spcAft>
                <a:spcPts val="1600"/>
              </a:spcAft>
            </a:pPr>
            <a:r>
              <a:rPr lang="en-US" altLang="zh-CN" sz="1800" b="1" dirty="0">
                <a:latin typeface="Arial" panose="020B0604020202020204" pitchFamily="34" charset="0"/>
                <a:cs typeface="Arial" panose="020B0604020202020204" pitchFamily="34" charset="0"/>
              </a:rPr>
              <a:t>     Looks Blocks</a:t>
            </a:r>
          </a:p>
        </p:txBody>
      </p:sp>
    </p:spTree>
    <p:extLst>
      <p:ext uri="{BB962C8B-B14F-4D97-AF65-F5344CB8AC3E}">
        <p14:creationId xmlns:p14="http://schemas.microsoft.com/office/powerpoint/2010/main" val="15172788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22575" y="1168946"/>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Clean Up</a:t>
            </a:r>
            <a:endParaRPr lang="zh-CN" altLang="en-US" sz="7200" dirty="0"/>
          </a:p>
        </p:txBody>
      </p:sp>
    </p:spTree>
    <p:extLst>
      <p:ext uri="{BB962C8B-B14F-4D97-AF65-F5344CB8AC3E}">
        <p14:creationId xmlns:p14="http://schemas.microsoft.com/office/powerpoint/2010/main" val="895566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2D16A4-A7CD-418F-9FFB-5F995540CFB3}"/>
              </a:ext>
            </a:extLst>
          </p:cNvPr>
          <p:cNvSpPr>
            <a:spLocks noGrp="1"/>
          </p:cNvSpPr>
          <p:nvPr>
            <p:ph type="title"/>
          </p:nvPr>
        </p:nvSpPr>
        <p:spPr>
          <a:xfrm>
            <a:off x="1022575" y="1235714"/>
            <a:ext cx="4686900" cy="1792800"/>
          </a:xfrm>
        </p:spPr>
        <p:txBody>
          <a:bodyPr/>
          <a:lstStyle/>
          <a:p>
            <a:r>
              <a:rPr lang="en-US" altLang="zh-CN" dirty="0"/>
              <a:t>Warm Up</a:t>
            </a:r>
            <a:endParaRPr lang="zh-CN" altLang="en-US" dirty="0"/>
          </a:p>
        </p:txBody>
      </p:sp>
    </p:spTree>
    <p:extLst>
      <p:ext uri="{BB962C8B-B14F-4D97-AF65-F5344CB8AC3E}">
        <p14:creationId xmlns:p14="http://schemas.microsoft.com/office/powerpoint/2010/main" val="2442393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7737EA-84FB-437C-980D-5AE958424B91}"/>
              </a:ext>
            </a:extLst>
          </p:cNvPr>
          <p:cNvSpPr>
            <a:spLocks noGrp="1"/>
          </p:cNvSpPr>
          <p:nvPr>
            <p:ph type="title"/>
          </p:nvPr>
        </p:nvSpPr>
        <p:spPr>
          <a:xfrm>
            <a:off x="130800" y="623142"/>
            <a:ext cx="8882400" cy="821400"/>
          </a:xfrm>
        </p:spPr>
        <p:txBody>
          <a:bodyPr/>
          <a:lstStyle/>
          <a:p>
            <a:r>
              <a:rPr lang="en-US" altLang="zh-CN" dirty="0"/>
              <a:t>Why Not Sequencing</a:t>
            </a:r>
            <a:endParaRPr lang="zh-CN" altLang="en-US" dirty="0"/>
          </a:p>
        </p:txBody>
      </p:sp>
      <p:sp>
        <p:nvSpPr>
          <p:cNvPr id="3" name="文本占位符 2">
            <a:extLst>
              <a:ext uri="{FF2B5EF4-FFF2-40B4-BE49-F238E27FC236}">
                <a16:creationId xmlns:a16="http://schemas.microsoft.com/office/drawing/2014/main" id="{55455E5F-FC6F-47E2-8FA4-8CE8501CC4EF}"/>
              </a:ext>
            </a:extLst>
          </p:cNvPr>
          <p:cNvSpPr>
            <a:spLocks noGrp="1"/>
          </p:cNvSpPr>
          <p:nvPr>
            <p:ph type="body" idx="4294967295"/>
          </p:nvPr>
        </p:nvSpPr>
        <p:spPr>
          <a:xfrm>
            <a:off x="565343" y="1569077"/>
            <a:ext cx="8520600" cy="3302700"/>
          </a:xfrm>
        </p:spPr>
        <p:txBody>
          <a:bodyPr/>
          <a:lstStyle/>
          <a:p>
            <a:pPr>
              <a:lnSpc>
                <a:spcPct val="100000"/>
              </a:lnSpc>
              <a:spcAft>
                <a:spcPts val="2400"/>
              </a:spcAft>
            </a:pPr>
            <a:r>
              <a:rPr lang="en-US" altLang="zh-CN" dirty="0">
                <a:latin typeface="Arial Black" panose="020B0A04020102020204" pitchFamily="34" charset="0"/>
              </a:rPr>
              <a:t>Discussion:</a:t>
            </a:r>
          </a:p>
          <a:p>
            <a:pPr>
              <a:lnSpc>
                <a:spcPct val="100000"/>
              </a:lnSpc>
              <a:spcAft>
                <a:spcPts val="1600"/>
              </a:spcAft>
            </a:pPr>
            <a:r>
              <a:rPr lang="en-US" altLang="zh-CN" i="1" dirty="0"/>
              <a:t>What is sequencing?</a:t>
            </a:r>
          </a:p>
          <a:p>
            <a:pPr>
              <a:lnSpc>
                <a:spcPct val="100000"/>
              </a:lnSpc>
            </a:pPr>
            <a:r>
              <a:rPr lang="en-US" altLang="zh-CN" i="1" dirty="0"/>
              <a:t>Why the instructions of code</a:t>
            </a:r>
            <a:br>
              <a:rPr lang="en-US" altLang="zh-CN" i="1" dirty="0"/>
            </a:br>
            <a:r>
              <a:rPr lang="en-US" altLang="zh-CN" i="1" dirty="0"/>
              <a:t>should be logically ordered?</a:t>
            </a:r>
            <a:endParaRPr lang="zh-CN" altLang="en-US" i="1" dirty="0"/>
          </a:p>
        </p:txBody>
      </p:sp>
      <p:grpSp>
        <p:nvGrpSpPr>
          <p:cNvPr id="4" name="组合 3">
            <a:extLst>
              <a:ext uri="{FF2B5EF4-FFF2-40B4-BE49-F238E27FC236}">
                <a16:creationId xmlns:a16="http://schemas.microsoft.com/office/drawing/2014/main" id="{6D19D2FA-BB43-44D1-90A9-D325D5F959A2}"/>
              </a:ext>
            </a:extLst>
          </p:cNvPr>
          <p:cNvGrpSpPr/>
          <p:nvPr/>
        </p:nvGrpSpPr>
        <p:grpSpPr>
          <a:xfrm>
            <a:off x="5274057" y="1872342"/>
            <a:ext cx="3188486" cy="1876253"/>
            <a:chOff x="1594187" y="3012995"/>
            <a:chExt cx="2396444" cy="1410178"/>
          </a:xfrm>
        </p:grpSpPr>
        <p:pic>
          <p:nvPicPr>
            <p:cNvPr id="5" name="Google Shape;204;p29" descr="http://imglf5.nosdn.127.net/img/NkdaNWVCTC80bkUyaVM3ZVorKzE0Z2V1d3VXaHd1SFgrQzlpNjBTcWlkNGJWZ29FQm1nMGFRPT0.png?imageView&amp;thumbnail=1680x0&amp;quality=96&amp;stripmeta=0">
              <a:extLst>
                <a:ext uri="{FF2B5EF4-FFF2-40B4-BE49-F238E27FC236}">
                  <a16:creationId xmlns:a16="http://schemas.microsoft.com/office/drawing/2014/main" id="{43BDA666-153A-4CC3-AC89-3D02ED3A254C}"/>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2586197" y="3012995"/>
              <a:ext cx="1404434" cy="1410178"/>
            </a:xfrm>
            <a:prstGeom prst="rect">
              <a:avLst/>
            </a:prstGeom>
            <a:noFill/>
            <a:ln>
              <a:noFill/>
            </a:ln>
          </p:spPr>
        </p:pic>
        <p:pic>
          <p:nvPicPr>
            <p:cNvPr id="6" name="Google Shape;205;p29" descr="http://imglf5.nosdn.127.net/img/NkdaNWVCTC80bkUyaVM3ZVorKzE0dUxyTTVWM0ZwOFBQMlZWRmx5TnBRZ296S256WWRkMVd3PT0.png?imageView&amp;thumbnail=1680x0&amp;quality=96&amp;stripmeta=0">
              <a:extLst>
                <a:ext uri="{FF2B5EF4-FFF2-40B4-BE49-F238E27FC236}">
                  <a16:creationId xmlns:a16="http://schemas.microsoft.com/office/drawing/2014/main" id="{F9F77103-FA7D-4A66-9D44-1AAA8BA67EC2}"/>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1594187" y="3944924"/>
              <a:ext cx="667989" cy="478249"/>
            </a:xfrm>
            <a:prstGeom prst="rect">
              <a:avLst/>
            </a:prstGeom>
            <a:noFill/>
            <a:ln>
              <a:noFill/>
            </a:ln>
          </p:spPr>
        </p:pic>
      </p:grpSp>
    </p:spTree>
    <p:extLst>
      <p:ext uri="{BB962C8B-B14F-4D97-AF65-F5344CB8AC3E}">
        <p14:creationId xmlns:p14="http://schemas.microsoft.com/office/powerpoint/2010/main" val="37689358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C95606-9B8D-4CDB-8989-776AF7E59180}"/>
              </a:ext>
            </a:extLst>
          </p:cNvPr>
          <p:cNvSpPr>
            <a:spLocks noGrp="1"/>
          </p:cNvSpPr>
          <p:nvPr>
            <p:ph type="title"/>
          </p:nvPr>
        </p:nvSpPr>
        <p:spPr>
          <a:xfrm>
            <a:off x="1029832" y="1183461"/>
            <a:ext cx="4686900" cy="1792800"/>
          </a:xfrm>
        </p:spPr>
        <p:txBody>
          <a:bodyPr/>
          <a:lstStyle/>
          <a:p>
            <a:r>
              <a:rPr lang="en-US" altLang="zh-CN" dirty="0"/>
              <a:t>Phase 1</a:t>
            </a:r>
            <a:endParaRPr lang="zh-CN" altLang="en-US" dirty="0"/>
          </a:p>
        </p:txBody>
      </p:sp>
    </p:spTree>
    <p:extLst>
      <p:ext uri="{BB962C8B-B14F-4D97-AF65-F5344CB8AC3E}">
        <p14:creationId xmlns:p14="http://schemas.microsoft.com/office/powerpoint/2010/main" val="4292737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D97C337-19C0-4CCC-B0C5-9491E8EE6042}"/>
              </a:ext>
            </a:extLst>
          </p:cNvPr>
          <p:cNvSpPr>
            <a:spLocks noGrp="1"/>
          </p:cNvSpPr>
          <p:nvPr>
            <p:ph type="title"/>
          </p:nvPr>
        </p:nvSpPr>
        <p:spPr>
          <a:xfrm>
            <a:off x="130800" y="637656"/>
            <a:ext cx="8882400" cy="821400"/>
          </a:xfrm>
        </p:spPr>
        <p:txBody>
          <a:bodyPr/>
          <a:lstStyle/>
          <a:p>
            <a:r>
              <a:rPr lang="en-US" altLang="zh-CN" dirty="0"/>
              <a:t>Task 1 Human GPS</a:t>
            </a:r>
            <a:endParaRPr lang="zh-CN" altLang="en-US" dirty="0"/>
          </a:p>
        </p:txBody>
      </p:sp>
      <p:sp>
        <p:nvSpPr>
          <p:cNvPr id="4" name="文本占位符 3">
            <a:extLst>
              <a:ext uri="{FF2B5EF4-FFF2-40B4-BE49-F238E27FC236}">
                <a16:creationId xmlns:a16="http://schemas.microsoft.com/office/drawing/2014/main" id="{35C62BF7-952B-48D5-8CB5-157A3268EB7A}"/>
              </a:ext>
            </a:extLst>
          </p:cNvPr>
          <p:cNvSpPr>
            <a:spLocks noGrp="1"/>
          </p:cNvSpPr>
          <p:nvPr>
            <p:ph type="body" idx="4294967295"/>
          </p:nvPr>
        </p:nvSpPr>
        <p:spPr>
          <a:xfrm>
            <a:off x="311700" y="1453151"/>
            <a:ext cx="8520600" cy="3302700"/>
          </a:xfrm>
        </p:spPr>
        <p:txBody>
          <a:bodyPr/>
          <a:lstStyle/>
          <a:p>
            <a:pPr>
              <a:lnSpc>
                <a:spcPct val="100000"/>
              </a:lnSpc>
              <a:spcAft>
                <a:spcPts val="3200"/>
              </a:spcAft>
            </a:pPr>
            <a:r>
              <a:rPr lang="en-US" altLang="zh-CN" sz="3200" dirty="0">
                <a:solidFill>
                  <a:srgbClr val="2B6A6C"/>
                </a:solidFill>
                <a:effectLst>
                  <a:outerShdw blurRad="38100" dist="38100" dir="2700000" algn="tl">
                    <a:srgbClr val="000000">
                      <a:alpha val="43137"/>
                    </a:srgbClr>
                  </a:outerShdw>
                </a:effectLst>
                <a:latin typeface="Arial Black" panose="020B0A04020102020204" pitchFamily="34" charset="0"/>
              </a:rPr>
              <a:t>Help!</a:t>
            </a:r>
            <a:r>
              <a:rPr lang="en-US" altLang="zh-CN" sz="3200" dirty="0"/>
              <a:t> I need to get across the room.</a:t>
            </a:r>
          </a:p>
          <a:p>
            <a:pPr>
              <a:lnSpc>
                <a:spcPct val="100000"/>
              </a:lnSpc>
            </a:pPr>
            <a:r>
              <a:rPr lang="en-US" altLang="zh-CN" sz="3200" dirty="0"/>
              <a:t>Get me from the starting</a:t>
            </a:r>
            <a:br>
              <a:rPr lang="en-US" altLang="zh-CN" sz="3200" dirty="0"/>
            </a:br>
            <a:r>
              <a:rPr lang="en-US" altLang="zh-CN" sz="3200" dirty="0"/>
              <a:t>point to my destination</a:t>
            </a:r>
          </a:p>
          <a:p>
            <a:pPr>
              <a:lnSpc>
                <a:spcPct val="100000"/>
              </a:lnSpc>
            </a:pPr>
            <a:endParaRPr lang="en-US" altLang="zh-CN" sz="3200" dirty="0"/>
          </a:p>
          <a:p>
            <a:pPr>
              <a:lnSpc>
                <a:spcPct val="100000"/>
              </a:lnSpc>
            </a:pPr>
            <a:endParaRPr lang="zh-CN" altLang="en-US" sz="3200" dirty="0"/>
          </a:p>
        </p:txBody>
      </p:sp>
      <p:pic>
        <p:nvPicPr>
          <p:cNvPr id="5" name="Google Shape;81;p12">
            <a:extLst>
              <a:ext uri="{FF2B5EF4-FFF2-40B4-BE49-F238E27FC236}">
                <a16:creationId xmlns:a16="http://schemas.microsoft.com/office/drawing/2014/main" id="{D48CAC5A-1C38-4EDC-9F4E-5A9F3FE5A4C2}"/>
              </a:ext>
            </a:extLst>
          </p:cNvPr>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5843713" y="2088668"/>
            <a:ext cx="2723684" cy="2723684"/>
          </a:xfrm>
          <a:prstGeom prst="rect">
            <a:avLst/>
          </a:prstGeom>
          <a:noFill/>
          <a:ln>
            <a:noFill/>
          </a:ln>
        </p:spPr>
      </p:pic>
    </p:spTree>
    <p:extLst>
      <p:ext uri="{BB962C8B-B14F-4D97-AF65-F5344CB8AC3E}">
        <p14:creationId xmlns:p14="http://schemas.microsoft.com/office/powerpoint/2010/main" val="1224390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CAC0D1-DF5E-4865-BE0C-1FBB2983C5D7}"/>
              </a:ext>
            </a:extLst>
          </p:cNvPr>
          <p:cNvSpPr>
            <a:spLocks noGrp="1"/>
          </p:cNvSpPr>
          <p:nvPr>
            <p:ph type="title"/>
          </p:nvPr>
        </p:nvSpPr>
        <p:spPr>
          <a:xfrm>
            <a:off x="130800" y="644913"/>
            <a:ext cx="8882400" cy="821400"/>
          </a:xfrm>
        </p:spPr>
        <p:txBody>
          <a:bodyPr/>
          <a:lstStyle/>
          <a:p>
            <a:r>
              <a:rPr lang="en-US" altLang="zh-CN" dirty="0"/>
              <a:t>Task 1 Human GPS</a:t>
            </a:r>
            <a:endParaRPr lang="zh-CN" altLang="en-US" dirty="0"/>
          </a:p>
        </p:txBody>
      </p:sp>
      <p:sp>
        <p:nvSpPr>
          <p:cNvPr id="3" name="文本占位符 2">
            <a:extLst>
              <a:ext uri="{FF2B5EF4-FFF2-40B4-BE49-F238E27FC236}">
                <a16:creationId xmlns:a16="http://schemas.microsoft.com/office/drawing/2014/main" id="{C42D5370-D0C3-4E13-8AC0-DDA3686E1AC9}"/>
              </a:ext>
            </a:extLst>
          </p:cNvPr>
          <p:cNvSpPr>
            <a:spLocks noGrp="1"/>
          </p:cNvSpPr>
          <p:nvPr>
            <p:ph type="body" idx="4294967295"/>
          </p:nvPr>
        </p:nvSpPr>
        <p:spPr>
          <a:xfrm>
            <a:off x="311700" y="1480827"/>
            <a:ext cx="8520600" cy="3302700"/>
          </a:xfrm>
        </p:spPr>
        <p:txBody>
          <a:bodyPr/>
          <a:lstStyle/>
          <a:p>
            <a:pPr>
              <a:lnSpc>
                <a:spcPct val="100000"/>
              </a:lnSpc>
              <a:spcAft>
                <a:spcPts val="3200"/>
              </a:spcAft>
            </a:pPr>
            <a:r>
              <a:rPr lang="en-US" altLang="zh-CN" sz="3200" dirty="0"/>
              <a:t>Give directions that are specific and help me avoid detours and roadblocks</a:t>
            </a:r>
          </a:p>
          <a:p>
            <a:pPr>
              <a:lnSpc>
                <a:spcPct val="100000"/>
              </a:lnSpc>
            </a:pPr>
            <a:r>
              <a:rPr lang="en-US" altLang="zh-CN" sz="3200" dirty="0">
                <a:latin typeface="Arial Black" panose="020B0A04020102020204" pitchFamily="34" charset="0"/>
              </a:rPr>
              <a:t>Remember:</a:t>
            </a:r>
            <a:r>
              <a:rPr lang="en-US" altLang="zh-CN" sz="3200" dirty="0"/>
              <a:t> I can only </a:t>
            </a:r>
            <a:r>
              <a:rPr lang="en-US" altLang="zh-CN" sz="3200" dirty="0">
                <a:latin typeface="Arial Black" panose="020B0A04020102020204" pitchFamily="34" charset="0"/>
              </a:rPr>
              <a:t>do exactly</a:t>
            </a:r>
            <a:r>
              <a:rPr lang="en-US" altLang="zh-CN" sz="3200" dirty="0"/>
              <a:t> what you tell me</a:t>
            </a:r>
          </a:p>
          <a:p>
            <a:pPr>
              <a:lnSpc>
                <a:spcPct val="100000"/>
              </a:lnSpc>
            </a:pPr>
            <a:endParaRPr lang="zh-CN" altLang="en-US" sz="3200" dirty="0"/>
          </a:p>
        </p:txBody>
      </p:sp>
    </p:spTree>
    <p:extLst>
      <p:ext uri="{BB962C8B-B14F-4D97-AF65-F5344CB8AC3E}">
        <p14:creationId xmlns:p14="http://schemas.microsoft.com/office/powerpoint/2010/main" val="11457259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4878AC-EFB0-45C4-8D12-3CCD2CA2B7D2}"/>
              </a:ext>
            </a:extLst>
          </p:cNvPr>
          <p:cNvSpPr>
            <a:spLocks noGrp="1"/>
          </p:cNvSpPr>
          <p:nvPr>
            <p:ph type="title"/>
          </p:nvPr>
        </p:nvSpPr>
        <p:spPr>
          <a:xfrm>
            <a:off x="130800" y="652170"/>
            <a:ext cx="8882400" cy="821400"/>
          </a:xfrm>
        </p:spPr>
        <p:txBody>
          <a:bodyPr/>
          <a:lstStyle/>
          <a:p>
            <a:r>
              <a:rPr lang="en-US" altLang="zh-CN" dirty="0"/>
              <a:t>Motion</a:t>
            </a:r>
            <a:endParaRPr lang="zh-CN" altLang="en-US" dirty="0"/>
          </a:p>
        </p:txBody>
      </p:sp>
      <p:sp>
        <p:nvSpPr>
          <p:cNvPr id="3" name="文本占位符 2">
            <a:extLst>
              <a:ext uri="{FF2B5EF4-FFF2-40B4-BE49-F238E27FC236}">
                <a16:creationId xmlns:a16="http://schemas.microsoft.com/office/drawing/2014/main" id="{EBBFE54D-A055-402F-B6B1-68A57C354524}"/>
              </a:ext>
            </a:extLst>
          </p:cNvPr>
          <p:cNvSpPr>
            <a:spLocks noGrp="1"/>
          </p:cNvSpPr>
          <p:nvPr>
            <p:ph type="body" idx="4294967295"/>
          </p:nvPr>
        </p:nvSpPr>
        <p:spPr>
          <a:xfrm>
            <a:off x="311700" y="1406501"/>
            <a:ext cx="8520600" cy="3302700"/>
          </a:xfrm>
        </p:spPr>
        <p:txBody>
          <a:bodyPr/>
          <a:lstStyle/>
          <a:p>
            <a:r>
              <a:rPr lang="en-US" altLang="zh-CN" dirty="0"/>
              <a:t>Motion programming scripts make a sprite move, rotate, and orient itself.</a:t>
            </a:r>
            <a:endParaRPr lang="zh-CN" altLang="en-US" dirty="0"/>
          </a:p>
        </p:txBody>
      </p:sp>
      <p:grpSp>
        <p:nvGrpSpPr>
          <p:cNvPr id="23" name="组合 22">
            <a:extLst>
              <a:ext uri="{FF2B5EF4-FFF2-40B4-BE49-F238E27FC236}">
                <a16:creationId xmlns:a16="http://schemas.microsoft.com/office/drawing/2014/main" id="{D1238352-2A32-4860-8017-78C506614720}"/>
              </a:ext>
            </a:extLst>
          </p:cNvPr>
          <p:cNvGrpSpPr/>
          <p:nvPr/>
        </p:nvGrpSpPr>
        <p:grpSpPr>
          <a:xfrm>
            <a:off x="435336" y="2430499"/>
            <a:ext cx="8273328" cy="2169845"/>
            <a:chOff x="427588" y="2619972"/>
            <a:chExt cx="8273328" cy="2169845"/>
          </a:xfrm>
        </p:grpSpPr>
        <p:pic>
          <p:nvPicPr>
            <p:cNvPr id="5" name="图片 4">
              <a:extLst>
                <a:ext uri="{FF2B5EF4-FFF2-40B4-BE49-F238E27FC236}">
                  <a16:creationId xmlns:a16="http://schemas.microsoft.com/office/drawing/2014/main" id="{E98603FB-CCC0-4384-ABFF-ACFA9F5CC4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588" y="2619972"/>
              <a:ext cx="1828800" cy="723900"/>
            </a:xfrm>
            <a:prstGeom prst="rect">
              <a:avLst/>
            </a:prstGeom>
          </p:spPr>
        </p:pic>
        <p:pic>
          <p:nvPicPr>
            <p:cNvPr id="7" name="图片 6">
              <a:extLst>
                <a:ext uri="{FF2B5EF4-FFF2-40B4-BE49-F238E27FC236}">
                  <a16:creationId xmlns:a16="http://schemas.microsoft.com/office/drawing/2014/main" id="{321C9613-D004-4277-9127-CBFD225BD4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7876" y="2619972"/>
              <a:ext cx="2247900" cy="723900"/>
            </a:xfrm>
            <a:prstGeom prst="rect">
              <a:avLst/>
            </a:prstGeom>
          </p:spPr>
        </p:pic>
        <p:pic>
          <p:nvPicPr>
            <p:cNvPr id="9" name="图片 8">
              <a:extLst>
                <a:ext uri="{FF2B5EF4-FFF2-40B4-BE49-F238E27FC236}">
                  <a16:creationId xmlns:a16="http://schemas.microsoft.com/office/drawing/2014/main" id="{908ED500-B687-4E77-A0D3-A259D21A0B8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87876" y="3345949"/>
              <a:ext cx="2247900" cy="723900"/>
            </a:xfrm>
            <a:prstGeom prst="rect">
              <a:avLst/>
            </a:prstGeom>
          </p:spPr>
        </p:pic>
        <p:pic>
          <p:nvPicPr>
            <p:cNvPr id="12" name="图片 11">
              <a:extLst>
                <a:ext uri="{FF2B5EF4-FFF2-40B4-BE49-F238E27FC236}">
                  <a16:creationId xmlns:a16="http://schemas.microsoft.com/office/drawing/2014/main" id="{73626F5E-60AC-474A-A3E3-DB005161711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588" y="4065917"/>
              <a:ext cx="3200400" cy="723900"/>
            </a:xfrm>
            <a:prstGeom prst="rect">
              <a:avLst/>
            </a:prstGeom>
          </p:spPr>
        </p:pic>
        <p:pic>
          <p:nvPicPr>
            <p:cNvPr id="14" name="图片 13">
              <a:extLst>
                <a:ext uri="{FF2B5EF4-FFF2-40B4-BE49-F238E27FC236}">
                  <a16:creationId xmlns:a16="http://schemas.microsoft.com/office/drawing/2014/main" id="{9B09D810-A9B1-4A1F-8E68-6EE0969F9E5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7588" y="3345949"/>
              <a:ext cx="2114550" cy="723900"/>
            </a:xfrm>
            <a:prstGeom prst="rect">
              <a:avLst/>
            </a:prstGeom>
          </p:spPr>
        </p:pic>
        <p:pic>
          <p:nvPicPr>
            <p:cNvPr id="16" name="图片 15">
              <a:extLst>
                <a:ext uri="{FF2B5EF4-FFF2-40B4-BE49-F238E27FC236}">
                  <a16:creationId xmlns:a16="http://schemas.microsoft.com/office/drawing/2014/main" id="{A6EC7BDF-A4E9-413E-A927-20F345F3DE3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87876" y="4065917"/>
              <a:ext cx="2305050" cy="723900"/>
            </a:xfrm>
            <a:prstGeom prst="rect">
              <a:avLst/>
            </a:prstGeom>
          </p:spPr>
        </p:pic>
        <p:pic>
          <p:nvPicPr>
            <p:cNvPr id="18" name="图片 17">
              <a:extLst>
                <a:ext uri="{FF2B5EF4-FFF2-40B4-BE49-F238E27FC236}">
                  <a16:creationId xmlns:a16="http://schemas.microsoft.com/office/drawing/2014/main" id="{CF883D32-F87F-4802-9F38-268FB8F7E27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57816" y="2619972"/>
              <a:ext cx="1428750" cy="723900"/>
            </a:xfrm>
            <a:prstGeom prst="rect">
              <a:avLst/>
            </a:prstGeom>
          </p:spPr>
        </p:pic>
        <p:pic>
          <p:nvPicPr>
            <p:cNvPr id="20" name="图片 19">
              <a:extLst>
                <a:ext uri="{FF2B5EF4-FFF2-40B4-BE49-F238E27FC236}">
                  <a16:creationId xmlns:a16="http://schemas.microsoft.com/office/drawing/2014/main" id="{FA6C88E4-5E51-4B59-B0EA-06242CFFA35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57816" y="3345949"/>
              <a:ext cx="1428750" cy="723900"/>
            </a:xfrm>
            <a:prstGeom prst="rect">
              <a:avLst/>
            </a:prstGeom>
          </p:spPr>
        </p:pic>
        <p:pic>
          <p:nvPicPr>
            <p:cNvPr id="22" name="图片 21">
              <a:extLst>
                <a:ext uri="{FF2B5EF4-FFF2-40B4-BE49-F238E27FC236}">
                  <a16:creationId xmlns:a16="http://schemas.microsoft.com/office/drawing/2014/main" id="{52A770E1-B22B-424F-A6C3-A8F512AAC8A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57816" y="4065917"/>
              <a:ext cx="1943100" cy="723900"/>
            </a:xfrm>
            <a:prstGeom prst="rect">
              <a:avLst/>
            </a:prstGeom>
          </p:spPr>
        </p:pic>
      </p:grpSp>
    </p:spTree>
    <p:extLst>
      <p:ext uri="{BB962C8B-B14F-4D97-AF65-F5344CB8AC3E}">
        <p14:creationId xmlns:p14="http://schemas.microsoft.com/office/powerpoint/2010/main" val="38621071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3A16AB-30DC-4F7A-816C-C26610882CA8}"/>
              </a:ext>
            </a:extLst>
          </p:cNvPr>
          <p:cNvSpPr>
            <a:spLocks noGrp="1"/>
          </p:cNvSpPr>
          <p:nvPr>
            <p:ph type="title"/>
          </p:nvPr>
        </p:nvSpPr>
        <p:spPr>
          <a:xfrm>
            <a:off x="130800" y="637656"/>
            <a:ext cx="8882400" cy="821400"/>
          </a:xfrm>
        </p:spPr>
        <p:txBody>
          <a:bodyPr/>
          <a:lstStyle/>
          <a:p>
            <a:r>
              <a:rPr lang="en-US" altLang="zh-CN" dirty="0"/>
              <a:t>Task 2 Motion Blocks</a:t>
            </a:r>
            <a:endParaRPr lang="zh-CN" altLang="en-US" dirty="0"/>
          </a:p>
        </p:txBody>
      </p:sp>
      <p:sp>
        <p:nvSpPr>
          <p:cNvPr id="3" name="文本占位符 2">
            <a:extLst>
              <a:ext uri="{FF2B5EF4-FFF2-40B4-BE49-F238E27FC236}">
                <a16:creationId xmlns:a16="http://schemas.microsoft.com/office/drawing/2014/main" id="{4EDB4F5A-056A-41ED-BB7F-024EFB1D3567}"/>
              </a:ext>
            </a:extLst>
          </p:cNvPr>
          <p:cNvSpPr>
            <a:spLocks noGrp="1"/>
          </p:cNvSpPr>
          <p:nvPr>
            <p:ph type="body" idx="4294967295"/>
          </p:nvPr>
        </p:nvSpPr>
        <p:spPr>
          <a:xfrm>
            <a:off x="369757" y="1400848"/>
            <a:ext cx="8520600" cy="3302700"/>
          </a:xfrm>
        </p:spPr>
        <p:txBody>
          <a:bodyPr/>
          <a:lstStyle/>
          <a:p>
            <a:pPr>
              <a:lnSpc>
                <a:spcPct val="100000"/>
              </a:lnSpc>
            </a:pPr>
            <a:r>
              <a:rPr lang="en-US" altLang="zh-CN" dirty="0"/>
              <a:t>Add a sprite you like and program it by executing the Motion scripts below:</a:t>
            </a:r>
            <a:endParaRPr lang="zh-CN" altLang="en-US" dirty="0"/>
          </a:p>
        </p:txBody>
      </p:sp>
      <p:grpSp>
        <p:nvGrpSpPr>
          <p:cNvPr id="4" name="组合 3">
            <a:extLst>
              <a:ext uri="{FF2B5EF4-FFF2-40B4-BE49-F238E27FC236}">
                <a16:creationId xmlns:a16="http://schemas.microsoft.com/office/drawing/2014/main" id="{D3697A10-7F80-4A8D-9C8F-4B3633889277}"/>
              </a:ext>
            </a:extLst>
          </p:cNvPr>
          <p:cNvGrpSpPr/>
          <p:nvPr/>
        </p:nvGrpSpPr>
        <p:grpSpPr>
          <a:xfrm>
            <a:off x="435336" y="2466783"/>
            <a:ext cx="8273328" cy="2169845"/>
            <a:chOff x="427588" y="2619972"/>
            <a:chExt cx="8273328" cy="2169845"/>
          </a:xfrm>
        </p:grpSpPr>
        <p:pic>
          <p:nvPicPr>
            <p:cNvPr id="5" name="图片 4">
              <a:extLst>
                <a:ext uri="{FF2B5EF4-FFF2-40B4-BE49-F238E27FC236}">
                  <a16:creationId xmlns:a16="http://schemas.microsoft.com/office/drawing/2014/main" id="{69C41C2C-A9FD-4EF7-8688-D7D8F50ADE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588" y="2619972"/>
              <a:ext cx="1828800" cy="723900"/>
            </a:xfrm>
            <a:prstGeom prst="rect">
              <a:avLst/>
            </a:prstGeom>
          </p:spPr>
        </p:pic>
        <p:pic>
          <p:nvPicPr>
            <p:cNvPr id="6" name="图片 5">
              <a:extLst>
                <a:ext uri="{FF2B5EF4-FFF2-40B4-BE49-F238E27FC236}">
                  <a16:creationId xmlns:a16="http://schemas.microsoft.com/office/drawing/2014/main" id="{6DA60E40-435F-4D49-8131-16F795F28F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7876" y="2619972"/>
              <a:ext cx="2247900" cy="723900"/>
            </a:xfrm>
            <a:prstGeom prst="rect">
              <a:avLst/>
            </a:prstGeom>
          </p:spPr>
        </p:pic>
        <p:pic>
          <p:nvPicPr>
            <p:cNvPr id="7" name="图片 6">
              <a:extLst>
                <a:ext uri="{FF2B5EF4-FFF2-40B4-BE49-F238E27FC236}">
                  <a16:creationId xmlns:a16="http://schemas.microsoft.com/office/drawing/2014/main" id="{25FFEC32-C285-4EA7-9B82-FCC045D718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87876" y="3345949"/>
              <a:ext cx="2247900" cy="723900"/>
            </a:xfrm>
            <a:prstGeom prst="rect">
              <a:avLst/>
            </a:prstGeom>
          </p:spPr>
        </p:pic>
        <p:pic>
          <p:nvPicPr>
            <p:cNvPr id="8" name="图片 7">
              <a:extLst>
                <a:ext uri="{FF2B5EF4-FFF2-40B4-BE49-F238E27FC236}">
                  <a16:creationId xmlns:a16="http://schemas.microsoft.com/office/drawing/2014/main" id="{39BF40BD-508B-4121-B97A-67EF9D07067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588" y="4065917"/>
              <a:ext cx="3200400" cy="723900"/>
            </a:xfrm>
            <a:prstGeom prst="rect">
              <a:avLst/>
            </a:prstGeom>
          </p:spPr>
        </p:pic>
        <p:pic>
          <p:nvPicPr>
            <p:cNvPr id="9" name="图片 8">
              <a:extLst>
                <a:ext uri="{FF2B5EF4-FFF2-40B4-BE49-F238E27FC236}">
                  <a16:creationId xmlns:a16="http://schemas.microsoft.com/office/drawing/2014/main" id="{0A26DEF0-01AB-41FF-97FA-ED960CD9FB4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7588" y="3345949"/>
              <a:ext cx="2114550" cy="723900"/>
            </a:xfrm>
            <a:prstGeom prst="rect">
              <a:avLst/>
            </a:prstGeom>
          </p:spPr>
        </p:pic>
        <p:pic>
          <p:nvPicPr>
            <p:cNvPr id="10" name="图片 9">
              <a:extLst>
                <a:ext uri="{FF2B5EF4-FFF2-40B4-BE49-F238E27FC236}">
                  <a16:creationId xmlns:a16="http://schemas.microsoft.com/office/drawing/2014/main" id="{8138C583-92EB-41CF-989D-F3C6FA44FA5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87876" y="4065917"/>
              <a:ext cx="2305050" cy="723900"/>
            </a:xfrm>
            <a:prstGeom prst="rect">
              <a:avLst/>
            </a:prstGeom>
          </p:spPr>
        </p:pic>
        <p:pic>
          <p:nvPicPr>
            <p:cNvPr id="11" name="图片 10">
              <a:extLst>
                <a:ext uri="{FF2B5EF4-FFF2-40B4-BE49-F238E27FC236}">
                  <a16:creationId xmlns:a16="http://schemas.microsoft.com/office/drawing/2014/main" id="{C4E9D101-BD9A-4117-8EE5-17395F76BBA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57816" y="2619972"/>
              <a:ext cx="1428750" cy="723900"/>
            </a:xfrm>
            <a:prstGeom prst="rect">
              <a:avLst/>
            </a:prstGeom>
          </p:spPr>
        </p:pic>
        <p:pic>
          <p:nvPicPr>
            <p:cNvPr id="12" name="图片 11">
              <a:extLst>
                <a:ext uri="{FF2B5EF4-FFF2-40B4-BE49-F238E27FC236}">
                  <a16:creationId xmlns:a16="http://schemas.microsoft.com/office/drawing/2014/main" id="{12B546F1-7ABA-4E3E-8567-5F0C0EEEE4E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57816" y="3345949"/>
              <a:ext cx="1428750" cy="723900"/>
            </a:xfrm>
            <a:prstGeom prst="rect">
              <a:avLst/>
            </a:prstGeom>
          </p:spPr>
        </p:pic>
        <p:pic>
          <p:nvPicPr>
            <p:cNvPr id="13" name="图片 12">
              <a:extLst>
                <a:ext uri="{FF2B5EF4-FFF2-40B4-BE49-F238E27FC236}">
                  <a16:creationId xmlns:a16="http://schemas.microsoft.com/office/drawing/2014/main" id="{3F40CA03-7580-4BC9-86FB-4AAD9331D9F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57816" y="4065917"/>
              <a:ext cx="1943100" cy="723900"/>
            </a:xfrm>
            <a:prstGeom prst="rect">
              <a:avLst/>
            </a:prstGeom>
          </p:spPr>
        </p:pic>
      </p:grpSp>
    </p:spTree>
    <p:extLst>
      <p:ext uri="{BB962C8B-B14F-4D97-AF65-F5344CB8AC3E}">
        <p14:creationId xmlns:p14="http://schemas.microsoft.com/office/powerpoint/2010/main" val="2561653461"/>
      </p:ext>
    </p:extLst>
  </p:cSld>
  <p:clrMapOvr>
    <a:masterClrMapping/>
  </p:clrMapOvr>
</p:sld>
</file>

<file path=ppt/theme/theme1.xml><?xml version="1.0" encoding="utf-8"?>
<a:theme xmlns:a="http://schemas.openxmlformats.org/drawingml/2006/main" name="Tropic">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2D7B8DB6F5F204C9F0FB1EAC793A34B" ma:contentTypeVersion="29" ma:contentTypeDescription="Create a new document." ma:contentTypeScope="" ma:versionID="6964f1607b912fcc36217ec03ded4be1">
  <xsd:schema xmlns:xsd="http://www.w3.org/2001/XMLSchema" xmlns:xs="http://www.w3.org/2001/XMLSchema" xmlns:p="http://schemas.microsoft.com/office/2006/metadata/properties" xmlns:ns2="e4d70162-ace3-44e7-92ab-2f9373d5bb77" xmlns:ns3="53fe7858-66a6-4f29-b74a-60c7079a3f54" targetNamespace="http://schemas.microsoft.com/office/2006/metadata/properties" ma:root="true" ma:fieldsID="5b5f26e8beb466e3c060feb241a6a910" ns2:_="" ns3:_="">
    <xsd:import namespace="e4d70162-ace3-44e7-92ab-2f9373d5bb77"/>
    <xsd:import namespace="53fe7858-66a6-4f29-b74a-60c7079a3f5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2:lo" minOccurs="0"/>
                <xsd:element ref="ns2:cf6bef2a-12ef-4532-837e-bb831867c9eaCountryOrRegion" minOccurs="0"/>
                <xsd:element ref="ns2:cf6bef2a-12ef-4532-837e-bb831867c9eaState" minOccurs="0"/>
                <xsd:element ref="ns2:cf6bef2a-12ef-4532-837e-bb831867c9eaCity" minOccurs="0"/>
                <xsd:element ref="ns2:cf6bef2a-12ef-4532-837e-bb831867c9eaPostalCode" minOccurs="0"/>
                <xsd:element ref="ns2:cf6bef2a-12ef-4532-837e-bb831867c9eaStreet" minOccurs="0"/>
                <xsd:element ref="ns2:cf6bef2a-12ef-4532-837e-bb831867c9eaGeoLoc" minOccurs="0"/>
                <xsd:element ref="ns2:cf6bef2a-12ef-4532-837e-bb831867c9eaDispName" minOccurs="0"/>
                <xsd:element ref="ns3:SharedWithUsers" minOccurs="0"/>
                <xsd:element ref="ns3:SharedWithDetails" minOccurs="0"/>
                <xsd:element ref="ns2:MediaLengthInSeconds" minOccurs="0"/>
                <xsd:element ref="ns2:Vorschau"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d70162-ace3-44e7-92ab-2f9373d5bb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o" ma:index="18" nillable="true" ma:displayName="lo" ma:format="Dropdown" ma:internalName="lo">
      <xsd:simpleType>
        <xsd:restriction base="dms:Unknown"/>
      </xsd:simpleType>
    </xsd:element>
    <xsd:element name="cf6bef2a-12ef-4532-837e-bb831867c9eaCountryOrRegion" ma:index="19" nillable="true" ma:displayName="lo: Country/Region" ma:internalName="CountryOrRegion" ma:readOnly="true">
      <xsd:simpleType>
        <xsd:restriction base="dms:Text"/>
      </xsd:simpleType>
    </xsd:element>
    <xsd:element name="cf6bef2a-12ef-4532-837e-bb831867c9eaState" ma:index="20" nillable="true" ma:displayName="lo: State" ma:internalName="State" ma:readOnly="true">
      <xsd:simpleType>
        <xsd:restriction base="dms:Text"/>
      </xsd:simpleType>
    </xsd:element>
    <xsd:element name="cf6bef2a-12ef-4532-837e-bb831867c9eaCity" ma:index="21" nillable="true" ma:displayName="lo: City" ma:internalName="City" ma:readOnly="true">
      <xsd:simpleType>
        <xsd:restriction base="dms:Text"/>
      </xsd:simpleType>
    </xsd:element>
    <xsd:element name="cf6bef2a-12ef-4532-837e-bb831867c9eaPostalCode" ma:index="22" nillable="true" ma:displayName="lo: Postal Code" ma:internalName="PostalCode" ma:readOnly="true">
      <xsd:simpleType>
        <xsd:restriction base="dms:Text"/>
      </xsd:simpleType>
    </xsd:element>
    <xsd:element name="cf6bef2a-12ef-4532-837e-bb831867c9eaStreet" ma:index="23" nillable="true" ma:displayName="lo: Street" ma:internalName="Street" ma:readOnly="true">
      <xsd:simpleType>
        <xsd:restriction base="dms:Text"/>
      </xsd:simpleType>
    </xsd:element>
    <xsd:element name="cf6bef2a-12ef-4532-837e-bb831867c9eaGeoLoc" ma:index="24" nillable="true" ma:displayName="lo: Coordinates" ma:internalName="GeoLoc" ma:readOnly="true">
      <xsd:simpleType>
        <xsd:restriction base="dms:Unknown"/>
      </xsd:simpleType>
    </xsd:element>
    <xsd:element name="cf6bef2a-12ef-4532-837e-bb831867c9eaDispName" ma:index="25" nillable="true" ma:displayName="lo: Name" ma:internalName="DispName" ma:readOnly="true">
      <xsd:simpleType>
        <xsd:restriction base="dms:Text"/>
      </xsd:simpleType>
    </xsd:element>
    <xsd:element name="MediaLengthInSeconds" ma:index="28" nillable="true" ma:displayName="Length (seconds)" ma:internalName="MediaLengthInSeconds" ma:readOnly="true">
      <xsd:simpleType>
        <xsd:restriction base="dms:Unknown"/>
      </xsd:simpleType>
    </xsd:element>
    <xsd:element name="Vorschau" ma:index="29" nillable="true" ma:displayName="Vorschau" ma:format="Thumbnail" ma:internalName="Vorschau">
      <xsd:simpleType>
        <xsd:restriction base="dms:Unknown"/>
      </xsd:simpleType>
    </xsd:element>
    <xsd:element name="lcf76f155ced4ddcb4097134ff3c332f" ma:index="32" nillable="true" ma:taxonomy="true" ma:internalName="lcf76f155ced4ddcb4097134ff3c332f" ma:taxonomyFieldName="MediaServiceImageTags" ma:displayName="Image Tags" ma:readOnly="false" ma:fieldId="{5cf76f15-5ced-4ddc-b409-7134ff3c332f}" ma:taxonomyMulti="true" ma:sspId="bcc13940-cc23-4f13-a8f1-3cf37e895aa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3fe7858-66a6-4f29-b74a-60c7079a3f54" elementFormDefault="qualified">
    <xsd:import namespace="http://schemas.microsoft.com/office/2006/documentManagement/types"/>
    <xsd:import namespace="http://schemas.microsoft.com/office/infopath/2007/PartnerControls"/>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element name="TaxCatchAll" ma:index="30" nillable="true" ma:displayName="Taxonomy Catch All Column" ma:hidden="true" ma:list="{7bc58483-8b17-41f0-8ffd-8188dc8c11bd}" ma:internalName="TaxCatchAll" ma:showField="CatchAllData" ma:web="53fe7858-66a6-4f29-b74a-60c7079a3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Vorschau xmlns="e4d70162-ace3-44e7-92ab-2f9373d5bb77" xsi:nil="true"/>
    <lo xmlns="e4d70162-ace3-44e7-92ab-2f9373d5bb77" xsi:nil="true"/>
    <TaxCatchAll xmlns="53fe7858-66a6-4f29-b74a-60c7079a3f54" xsi:nil="true"/>
    <lcf76f155ced4ddcb4097134ff3c332f xmlns="e4d70162-ace3-44e7-92ab-2f9373d5bb7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50B22FC-8B26-4826-B42F-2C3277EB092C}"/>
</file>

<file path=customXml/itemProps2.xml><?xml version="1.0" encoding="utf-8"?>
<ds:datastoreItem xmlns:ds="http://schemas.openxmlformats.org/officeDocument/2006/customXml" ds:itemID="{425958B8-9631-41C6-AFD5-549B009CD2A9}"/>
</file>

<file path=customXml/itemProps3.xml><?xml version="1.0" encoding="utf-8"?>
<ds:datastoreItem xmlns:ds="http://schemas.openxmlformats.org/officeDocument/2006/customXml" ds:itemID="{58D36C60-5EA2-497C-910B-2371A2B6CA85}"/>
</file>

<file path=docProps/app.xml><?xml version="1.0" encoding="utf-8"?>
<Properties xmlns="http://schemas.openxmlformats.org/officeDocument/2006/extended-properties" xmlns:vt="http://schemas.openxmlformats.org/officeDocument/2006/docPropsVTypes">
  <TotalTime>1463</TotalTime>
  <Words>1911</Words>
  <Application>Microsoft Macintosh PowerPoint</Application>
  <PresentationFormat>全屏显示(16:9)</PresentationFormat>
  <Paragraphs>117</Paragraphs>
  <Slides>24</Slides>
  <Notes>22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PT Sans Narrow</vt:lpstr>
      <vt:lpstr>Arial Rounded MT Bold</vt:lpstr>
      <vt:lpstr>Arial Black</vt:lpstr>
      <vt:lpstr>Calibri</vt:lpstr>
      <vt:lpstr>Arial</vt:lpstr>
      <vt:lpstr>Wingdings</vt:lpstr>
      <vt:lpstr>Tropic</vt:lpstr>
      <vt:lpstr>Orientation Lesson 6</vt:lpstr>
      <vt:lpstr>Tasks in this lesson</vt:lpstr>
      <vt:lpstr>Warm Up</vt:lpstr>
      <vt:lpstr>Why Not Sequencing</vt:lpstr>
      <vt:lpstr>Phase 1</vt:lpstr>
      <vt:lpstr>Task 1 Human GPS</vt:lpstr>
      <vt:lpstr>Task 1 Human GPS</vt:lpstr>
      <vt:lpstr>Motion</vt:lpstr>
      <vt:lpstr>Task 2 Motion Blocks</vt:lpstr>
      <vt:lpstr>Task 2 Motion Blocks</vt:lpstr>
      <vt:lpstr>Task 2 Motion Blocks</vt:lpstr>
      <vt:lpstr>Phase 2</vt:lpstr>
      <vt:lpstr>Task 3 Navigate with Stars</vt:lpstr>
      <vt:lpstr>Task 3 Navigate with Stars</vt:lpstr>
      <vt:lpstr>Task 3 Navigate with Stars</vt:lpstr>
      <vt:lpstr>Task 3 Navigate with Stars</vt:lpstr>
      <vt:lpstr>Practice</vt:lpstr>
      <vt:lpstr>Add More Interactive Effects </vt:lpstr>
      <vt:lpstr>Add More Interactive Effects </vt:lpstr>
      <vt:lpstr>Add More Interactive Effects </vt:lpstr>
      <vt:lpstr>Add More Interactive Effects </vt:lpstr>
      <vt:lpstr>Wrap Up</vt:lpstr>
      <vt:lpstr>PowerPoint 演示文稿</vt:lpstr>
      <vt:lpstr>Clean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mBot Lesson 1</dc:title>
  <dc:creator>刘梓先</dc:creator>
  <cp:lastModifiedBy>Microsoft Office User</cp:lastModifiedBy>
  <cp:revision>89</cp:revision>
  <dcterms:modified xsi:type="dcterms:W3CDTF">2019-12-20T01:32:58Z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0x01010062D7B8DB6F5F204C9F0FB1EAC793A34B</vt:lpwstr>
  </property>
</Properties>
</file>