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wdp" ContentType="image/vnd.ms-photo"/>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entation.xml" ContentType="application/vnd.openxmlformats-officedocument.presentationml.presentation.main+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4.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32"/>
  </p:notesMasterIdLst>
  <p:sldIdLst>
    <p:sldId id="291" r:id="rId2"/>
    <p:sldId id="303" r:id="rId3"/>
    <p:sldId id="302" r:id="rId4"/>
    <p:sldId id="306" r:id="rId5"/>
    <p:sldId id="321" r:id="rId6"/>
    <p:sldId id="293" r:id="rId7"/>
    <p:sldId id="311" r:id="rId8"/>
    <p:sldId id="312" r:id="rId9"/>
    <p:sldId id="310" r:id="rId10"/>
    <p:sldId id="313" r:id="rId11"/>
    <p:sldId id="314" r:id="rId12"/>
    <p:sldId id="315" r:id="rId13"/>
    <p:sldId id="316" r:id="rId14"/>
    <p:sldId id="317" r:id="rId15"/>
    <p:sldId id="318" r:id="rId16"/>
    <p:sldId id="320" r:id="rId17"/>
    <p:sldId id="271" r:id="rId18"/>
    <p:sldId id="322" r:id="rId19"/>
    <p:sldId id="324" r:id="rId20"/>
    <p:sldId id="319" r:id="rId21"/>
    <p:sldId id="325" r:id="rId22"/>
    <p:sldId id="326" r:id="rId23"/>
    <p:sldId id="328" r:id="rId24"/>
    <p:sldId id="305" r:id="rId25"/>
    <p:sldId id="327" r:id="rId26"/>
    <p:sldId id="308" r:id="rId27"/>
    <p:sldId id="323" r:id="rId28"/>
    <p:sldId id="301" r:id="rId29"/>
    <p:sldId id="307" r:id="rId30"/>
    <p:sldId id="284" r:id="rId31"/>
  </p:sldIdLst>
  <p:sldSz cx="9144000" cy="5143500" type="screen16x9"/>
  <p:notesSz cx="6858000" cy="9144000"/>
  <p:embeddedFontLst>
    <p:embeddedFont>
      <p:font typeface="Microsoft Yahei" panose="020B0503020204020204" pitchFamily="34" charset="-122"/>
      <p:regular r:id="rId33"/>
      <p:bold r:id="rId34"/>
    </p:embeddedFont>
    <p:embeddedFont>
      <p:font typeface="Arial Black" panose="020B0604020202020204" pitchFamily="34" charset="0"/>
      <p:bold r:id="rId35"/>
    </p:embeddedFont>
    <p:embeddedFont>
      <p:font typeface="Arial Rounded MT Bold" panose="020F0704030504030204" pitchFamily="34" charset="0"/>
      <p:regular r:id="rId36"/>
      <p:bold r:id="rId37"/>
    </p:embeddedFont>
    <p:embeddedFont>
      <p:font typeface="Calibri" panose="020F0502020204030204" pitchFamily="34" charset="0"/>
      <p:regular r:id="rId38"/>
      <p:bold r:id="rId39"/>
      <p:italic r:id="rId40"/>
      <p:boldItalic r:id="rId41"/>
    </p:embeddedFont>
    <p:embeddedFont>
      <p:font typeface="PT Sans Narrow" panose="020B0506020203020204" pitchFamily="34" charset="0"/>
      <p:regular r:id="rId42"/>
      <p:bold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5047"/>
    <a:srgbClr val="000000"/>
    <a:srgbClr val="F59E1D"/>
    <a:srgbClr val="82BF3A"/>
    <a:srgbClr val="4D4D4D"/>
    <a:srgbClr val="2B6A6C"/>
    <a:srgbClr val="269BD7"/>
    <a:srgbClr val="3D55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p:restoredTop sz="62107" autoAdjust="0"/>
  </p:normalViewPr>
  <p:slideViewPr>
    <p:cSldViewPr snapToGrid="0">
      <p:cViewPr varScale="1">
        <p:scale>
          <a:sx n="146" d="100"/>
          <a:sy n="146" d="100"/>
        </p:scale>
        <p:origin x="176" y="64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tableStyles" Target="tableStyles.xml"/><Relationship Id="rId50"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indent="0">
              <a:buNone/>
            </a:pPr>
            <a:r>
              <a:rPr lang="en-US" altLang="zh-CN" dirty="0"/>
              <a:t>Overview: </a:t>
            </a:r>
            <a:r>
              <a:rPr lang="en-US" altLang="zh-CN" sz="1100" b="0" i="0" u="none" strike="noStrike" cap="none" dirty="0">
                <a:solidFill>
                  <a:srgbClr val="000000"/>
                </a:solidFill>
                <a:effectLst/>
                <a:latin typeface="Arial"/>
                <a:ea typeface="Arial"/>
                <a:cs typeface="Arial"/>
                <a:sym typeface="Arial"/>
              </a:rPr>
              <a:t>In this lesson, students will explore the concept of repetition by composing the song </a:t>
            </a:r>
            <a:r>
              <a:rPr lang="en-US" altLang="zh-CN" sz="1100" b="0" i="1" u="none" strike="noStrike" cap="none" dirty="0">
                <a:solidFill>
                  <a:srgbClr val="000000"/>
                </a:solidFill>
                <a:effectLst/>
                <a:latin typeface="Arial"/>
                <a:ea typeface="Arial"/>
                <a:cs typeface="Arial"/>
                <a:sym typeface="Arial"/>
              </a:rPr>
              <a:t>Frère Jacques</a:t>
            </a:r>
            <a:r>
              <a:rPr lang="en-US" altLang="zh-CN" sz="1100" b="0" i="0" u="none" strike="noStrike" cap="none" dirty="0">
                <a:solidFill>
                  <a:srgbClr val="000000"/>
                </a:solidFill>
                <a:effectLst/>
                <a:latin typeface="Arial"/>
                <a:ea typeface="Arial"/>
                <a:cs typeface="Arial"/>
                <a:sym typeface="Arial"/>
              </a:rPr>
              <a:t>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The repetition construct helps reduce the repetitive parts of a program, and therefore, make it clear and easy to read and write. A piece of melody may involve repetitive structures. Students are welcome to translate the song into programming scripts and make a sprite “sing” the song.</a:t>
            </a:r>
            <a:endParaRPr lang="en-US" altLang="zh-CN" dirty="0"/>
          </a:p>
          <a:p>
            <a:pPr marL="158750" indent="0">
              <a:buNone/>
            </a:pPr>
            <a:endParaRPr lang="en-US" altLang="zh-CN" dirty="0"/>
          </a:p>
          <a:p>
            <a:pPr marL="158750" indent="0">
              <a:buNone/>
            </a:pPr>
            <a:r>
              <a:rPr lang="en-US" altLang="zh-CN" dirty="0"/>
              <a:t>Image Source: https://pixabay.com/vectors/anchor-bell-fish-nautical-ocean-1299544/</a:t>
            </a:r>
            <a:endParaRPr lang="zh-CN" altLang="en-US" dirty="0"/>
          </a:p>
        </p:txBody>
      </p:sp>
    </p:spTree>
    <p:extLst>
      <p:ext uri="{BB962C8B-B14F-4D97-AF65-F5344CB8AC3E}">
        <p14:creationId xmlns:p14="http://schemas.microsoft.com/office/powerpoint/2010/main" val="1126261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Move along and read the story of Panda the Gardener planting trees. The story is designed to introduced using loops within a program in a tangible way that is accessible for students.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803051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Move along and read the story of Panda the Gardener planting trees. The story is designed to introduced using loops within a program in a tangible way that is accessible for students.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4097519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12 to pose the question to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Panda the gardener moves forward 5 meters to plant a tree. If the street is 20 meters long, what should it do?</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603766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apply their mathematics knowledge to this question.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divide the 20-meter-long street into four parts and get the answer that how many times Panda the Gardener should repeat the act of planting a tree.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827273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apply their mathematics knowledge to this question.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divide the 20-meter-long street into four parts and get the answer that how many times Panda the Gardener should repeat the act of planting a tree.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217072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15 to summarize and explain the meaning of loops.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 looping algorithm is to use the counting loop script to repeat a piece of code a specific amount of times.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observe the shape of the looping programming scripts and recall to compare with the form of the learned scripts (and construct) in the previous lessons. Then have the class discuss the differences or the remarkable feature they have found in the new scripts.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Point out that the repetitive part of a script should be placed inside the loop construct.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Meanwhile, there are two kinds of loop construct: one is the definite loop which means the repeated times can be defined and known before it starts the execution of the loop body.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other is the indefinite loop which means the loop body will be executed forever.</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16 to give a real-life example to illustrate the indefinite loop.</a:t>
            </a:r>
            <a:endParaRPr lang="zh-CN" altLang="en-US" dirty="0"/>
          </a:p>
        </p:txBody>
      </p:sp>
    </p:spTree>
    <p:extLst>
      <p:ext uri="{BB962C8B-B14F-4D97-AF65-F5344CB8AC3E}">
        <p14:creationId xmlns:p14="http://schemas.microsoft.com/office/powerpoint/2010/main" val="42244799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15 to summarize and explain the meaning of loops.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 looping algorithm is to use the counting loop script to repeat a piece of code a specific amount of times.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observe the shape of the looping programming scripts and recall to compare with the form of the learned scripts (and construct) in the previous lessons. Then have the class discuss the differences or the remarkable feature they have found in the new scripts.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Point out that the repetitive part of a script should be placed inside the loop construct.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Meanwhile, there are two kinds of loop construct: one is the definite loop which means the repeated times can be defined and known before it starts the execution of the loop body.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other is the indefinite loop which means the loop body will be executed forever.</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16 to give a real-life example to illustrate the indefinite loop.</a:t>
            </a:r>
            <a:endParaRPr lang="zh-CN" altLang="en-US" dirty="0"/>
          </a:p>
        </p:txBody>
      </p:sp>
    </p:spTree>
    <p:extLst>
      <p:ext uri="{BB962C8B-B14F-4D97-AF65-F5344CB8AC3E}">
        <p14:creationId xmlns:p14="http://schemas.microsoft.com/office/powerpoint/2010/main" val="22217099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Students will first watch or listen to the song </a:t>
            </a:r>
            <a:r>
              <a:rPr lang="en-US" altLang="zh-CN" sz="1100" b="0" i="1" u="none" strike="noStrike" cap="none" dirty="0">
                <a:solidFill>
                  <a:srgbClr val="000000"/>
                </a:solidFill>
                <a:effectLst/>
                <a:latin typeface="Arial"/>
                <a:ea typeface="Arial"/>
                <a:cs typeface="Arial"/>
                <a:sym typeface="Arial"/>
              </a:rPr>
              <a:t>Frère Jacques</a:t>
            </a:r>
            <a:r>
              <a:rPr lang="en-US" altLang="zh-CN" sz="1100" b="0" i="0" u="none" strike="noStrike" cap="none" dirty="0">
                <a:solidFill>
                  <a:srgbClr val="000000"/>
                </a:solidFill>
                <a:effectLst/>
                <a:latin typeface="Arial"/>
                <a:ea typeface="Arial"/>
                <a:cs typeface="Arial"/>
                <a:sym typeface="Arial"/>
              </a:rPr>
              <a:t> and then be given the sample notes for reference. Students need to program a sprite to “sing” the song </a:t>
            </a:r>
            <a:r>
              <a:rPr lang="en-US" altLang="zh-CN" sz="1100" b="0" i="1" u="none" strike="noStrike" cap="none" dirty="0">
                <a:solidFill>
                  <a:srgbClr val="000000"/>
                </a:solidFill>
                <a:effectLst/>
                <a:latin typeface="Arial"/>
                <a:ea typeface="Arial"/>
                <a:cs typeface="Arial"/>
                <a:sym typeface="Arial"/>
              </a:rPr>
              <a:t>Frère Jacques</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Students should identify the loop bodies and the possible structure, and then employ the learned looping algorithms to complete the composition.</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475389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the class watch or listen to the song or video clip, </a:t>
            </a:r>
            <a:r>
              <a:rPr lang="en-US" altLang="zh-CN" sz="1100" b="0" i="1" u="none" strike="noStrike" cap="none" dirty="0">
                <a:solidFill>
                  <a:srgbClr val="000000"/>
                </a:solidFill>
                <a:effectLst/>
                <a:latin typeface="Arial"/>
                <a:ea typeface="Arial"/>
                <a:cs typeface="Arial"/>
                <a:sym typeface="Arial"/>
              </a:rPr>
              <a:t>Frère Jacques</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Due to the copyright, the slideshow cannot provide the video clip. However, a recommended source is indicated in this slide which is available from:</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https://www.youtube.com/watch?v=BC6rvbxdywg.</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835114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Instruct students to read the translation of the notes and try to find out the loop bodies in the song.</a:t>
            </a:r>
            <a:endParaRPr lang="zh-CN" altLang="zh-CN" sz="1100" b="0" i="0" u="none" strike="noStrike" cap="none" dirty="0">
              <a:solidFill>
                <a:srgbClr val="000000"/>
              </a:solidFill>
              <a:effectLst/>
              <a:latin typeface="Arial"/>
              <a:ea typeface="Arial"/>
              <a:cs typeface="Arial"/>
              <a:sym typeface="Arial"/>
            </a:endParaRP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Students are guided through an exploration of the provided lyrics and notes data table, and asked to circle the loops directly on the data table.  They are then asked to mark the nested loops within the data table and use their own words to define nested loops</a:t>
            </a:r>
            <a:endParaRPr lang="zh-CN" altLang="zh-CN" sz="1100" b="0" i="0" u="none" strike="noStrike" cap="none" dirty="0">
              <a:solidFill>
                <a:srgbClr val="000000"/>
              </a:solidFill>
              <a:effectLst/>
              <a:latin typeface="Arial"/>
              <a:ea typeface="Arial"/>
              <a:cs typeface="Arial"/>
              <a:sym typeface="Arial"/>
            </a:endParaRPr>
          </a:p>
          <a:p>
            <a:pPr lvl="1"/>
            <a:endParaRPr lang="zh-CN" altLang="en-US" dirty="0"/>
          </a:p>
        </p:txBody>
      </p:sp>
    </p:spTree>
    <p:extLst>
      <p:ext uri="{BB962C8B-B14F-4D97-AF65-F5344CB8AC3E}">
        <p14:creationId xmlns:p14="http://schemas.microsoft.com/office/powerpoint/2010/main" val="2808940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2 to inform the class about the agenda and task in this lesson.</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534070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Instruct students to read the translation of the notes and try to find out the loop bodies in the song.</a:t>
            </a:r>
            <a:endParaRPr lang="zh-CN" altLang="zh-CN" sz="1100" b="0" i="0" u="none" strike="noStrike" cap="none" dirty="0">
              <a:solidFill>
                <a:srgbClr val="000000"/>
              </a:solidFill>
              <a:effectLst/>
              <a:latin typeface="Arial"/>
              <a:ea typeface="Arial"/>
              <a:cs typeface="Arial"/>
              <a:sym typeface="Arial"/>
            </a:endParaRP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Students are guided through an exploration of the provided lyrics and notes data table, and asked to circle the loops directly on the data table.  They are then asked to mark the nested loops within the data table and use their own words to define nested loops</a:t>
            </a:r>
            <a:endParaRPr lang="zh-CN" altLang="zh-CN" sz="1100" b="0" i="0" u="none" strike="noStrike" cap="none" dirty="0">
              <a:solidFill>
                <a:srgbClr val="000000"/>
              </a:solidFill>
              <a:effectLst/>
              <a:latin typeface="Arial"/>
              <a:ea typeface="Arial"/>
              <a:cs typeface="Arial"/>
              <a:sym typeface="Arial"/>
            </a:endParaRPr>
          </a:p>
          <a:p>
            <a:pPr marL="158750" indent="0">
              <a:buNone/>
            </a:pPr>
            <a:endParaRPr lang="zh-CN" altLang="en-US" dirty="0"/>
          </a:p>
        </p:txBody>
      </p:sp>
    </p:spTree>
    <p:extLst>
      <p:ext uri="{BB962C8B-B14F-4D97-AF65-F5344CB8AC3E}">
        <p14:creationId xmlns:p14="http://schemas.microsoft.com/office/powerpoint/2010/main" val="2119626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add a sprite in the stage and program the sound effect of the sprite with the help of the Sound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Sound Library has a collection of notes played by different musical instruments.</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When enter the Sound Library, instruct students to select the “Notes” page or type the name of the instrument (e.g. “piano”) in the search box.</a:t>
            </a:r>
            <a:endParaRPr lang="zh-CN" altLang="zh-CN" sz="1100" b="0" i="0" u="none" strike="noStrike" cap="none" dirty="0">
              <a:solidFill>
                <a:srgbClr val="000000"/>
              </a:solidFill>
              <a:effectLst/>
              <a:latin typeface="Arial"/>
              <a:ea typeface="Arial"/>
              <a:cs typeface="Arial"/>
              <a:sym typeface="Arial"/>
            </a:endParaRPr>
          </a:p>
          <a:p>
            <a:pPr marL="457200" marR="0" lvl="0" indent="-298450" algn="l" defTabSz="914400" rtl="0" eaLnBrk="1" fontAlgn="auto" latinLnBrk="0" hangingPunct="1">
              <a:lnSpc>
                <a:spcPct val="100000"/>
              </a:lnSpc>
              <a:spcBef>
                <a:spcPts val="0"/>
              </a:spcBef>
              <a:spcAft>
                <a:spcPts val="0"/>
              </a:spcAft>
              <a:buClr>
                <a:srgbClr val="000000"/>
              </a:buClr>
              <a:buSzPts val="1100"/>
              <a:tabLst/>
              <a:defRPr/>
            </a:pPr>
            <a:endParaRPr lang="en-US" altLang="zh-CN"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altLang="zh-CN"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CN" dirty="0"/>
              <a:t>Image Source: https://pixabay.com/illustrations/church-religion-building-4010498/</a:t>
            </a:r>
            <a:endParaRPr lang="zh-CN" altLang="en-US" dirty="0"/>
          </a:p>
          <a:p>
            <a:pPr marL="158750" indent="0">
              <a:buNone/>
            </a:pPr>
            <a:endParaRPr lang="zh-CN" altLang="en-US" dirty="0"/>
          </a:p>
        </p:txBody>
      </p:sp>
    </p:spTree>
    <p:extLst>
      <p:ext uri="{BB962C8B-B14F-4D97-AF65-F5344CB8AC3E}">
        <p14:creationId xmlns:p14="http://schemas.microsoft.com/office/powerpoint/2010/main" val="1287693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add a sprite in the stage and program the sound effect of the sprite with the help of the Sound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Sound Library has a collection of notes played by different musical instruments.</a:t>
            </a:r>
            <a:endParaRPr lang="zh-CN" altLang="zh-CN" sz="1100" b="0" i="0" u="none" strike="noStrike" cap="none" dirty="0">
              <a:solidFill>
                <a:srgbClr val="000000"/>
              </a:solidFill>
              <a:effectLst/>
              <a:latin typeface="Arial"/>
              <a:ea typeface="Arial"/>
              <a:cs typeface="Arial"/>
              <a:sym typeface="Arial"/>
            </a:endParaRP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When enter the Sound Library, instruct students to select the “Notes” page or type the name of the instrument (e.g. “piano”) in the search box.</a:t>
            </a:r>
            <a:endParaRPr lang="zh-CN" altLang="zh-CN" sz="1100" b="0" i="0" u="none" strike="noStrike" cap="none" dirty="0">
              <a:solidFill>
                <a:srgbClr val="000000"/>
              </a:solidFill>
              <a:effectLst/>
              <a:latin typeface="Arial"/>
              <a:ea typeface="Arial"/>
              <a:cs typeface="Arial"/>
              <a:sym typeface="Arial"/>
            </a:endParaRPr>
          </a:p>
          <a:p>
            <a:pPr lvl="1"/>
            <a:endParaRPr lang="zh-CN" altLang="en-US" dirty="0"/>
          </a:p>
        </p:txBody>
      </p:sp>
    </p:spTree>
    <p:extLst>
      <p:ext uri="{BB962C8B-B14F-4D97-AF65-F5344CB8AC3E}">
        <p14:creationId xmlns:p14="http://schemas.microsoft.com/office/powerpoint/2010/main" val="25719164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compose the piece of the song in reference to the translation table.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need to add “C Piano” (Do) “D Piano” (Re) “E Piano” (Mi) “F Piano” (Fa) “G Piano” (Sol) “A Piano” (La) “B Piano” (</a:t>
            </a:r>
            <a:r>
              <a:rPr lang="en-US" altLang="zh-CN" sz="1100" b="0" i="0" u="none" strike="noStrike" cap="none" dirty="0" err="1">
                <a:solidFill>
                  <a:srgbClr val="000000"/>
                </a:solidFill>
                <a:effectLst/>
                <a:latin typeface="Arial"/>
                <a:ea typeface="Arial"/>
                <a:cs typeface="Arial"/>
                <a:sym typeface="Arial"/>
              </a:rPr>
              <a:t>Te</a:t>
            </a:r>
            <a:r>
              <a:rPr lang="en-US" altLang="zh-CN" sz="1100" b="0" i="0" u="none" strike="noStrike" cap="none" dirty="0">
                <a:solidFill>
                  <a:srgbClr val="000000"/>
                </a:solidFill>
                <a:effectLst/>
                <a:latin typeface="Arial"/>
                <a:ea typeface="Arial"/>
                <a:cs typeface="Arial"/>
                <a:sym typeface="Arial"/>
              </a:rPr>
              <a:t>) from the Sound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Use and interlock the Sound blocks to compose the piece.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who can read music will be able to look at the sheet music at the top of the page and decipher the length of the notes from that. Other students who don’t read music can listen to the song again. Instruct students to run and test the Sound programming scripts. Listen to the sound effect and decide whether the time of the break between notes sounds right or not.</a:t>
            </a:r>
            <a:endParaRPr lang="en-US" altLang="zh-CN"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altLang="zh-CN"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CN" dirty="0"/>
              <a:t>Image Source: https://pixabay.com/illustrations/church-religion-building-4010498/</a:t>
            </a:r>
            <a:endParaRPr lang="zh-CN" altLang="en-US" dirty="0"/>
          </a:p>
          <a:p>
            <a:pPr marL="158750" indent="0">
              <a:buNone/>
            </a:pPr>
            <a:endParaRPr lang="zh-CN" altLang="en-US" dirty="0"/>
          </a:p>
        </p:txBody>
      </p:sp>
    </p:spTree>
    <p:extLst>
      <p:ext uri="{BB962C8B-B14F-4D97-AF65-F5344CB8AC3E}">
        <p14:creationId xmlns:p14="http://schemas.microsoft.com/office/powerpoint/2010/main" val="14018134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compose the piece of the song in reference to the translation table.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need to add “C Piano” (Do) “D Piano” (Re) “E Piano” (Mi) “F Piano” (Fa) “G Piano” (Sol) “A Piano” (La) “B Piano” (</a:t>
            </a:r>
            <a:r>
              <a:rPr lang="en-US" altLang="zh-CN" sz="1100" b="0" i="0" u="none" strike="noStrike" cap="none" dirty="0" err="1">
                <a:solidFill>
                  <a:srgbClr val="000000"/>
                </a:solidFill>
                <a:effectLst/>
                <a:latin typeface="Arial"/>
                <a:ea typeface="Arial"/>
                <a:cs typeface="Arial"/>
                <a:sym typeface="Arial"/>
              </a:rPr>
              <a:t>Te</a:t>
            </a:r>
            <a:r>
              <a:rPr lang="en-US" altLang="zh-CN" sz="1100" b="0" i="0" u="none" strike="noStrike" cap="none" dirty="0">
                <a:solidFill>
                  <a:srgbClr val="000000"/>
                </a:solidFill>
                <a:effectLst/>
                <a:latin typeface="Arial"/>
                <a:ea typeface="Arial"/>
                <a:cs typeface="Arial"/>
                <a:sym typeface="Arial"/>
              </a:rPr>
              <a:t>) from the Sound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Use and interlock the Sound blocks to compose the piece.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who can read music will be able to look at the sheet music at the top of the page and decipher the length of the notes from that. Other students who don’t read music can listen to the song again. Instruct students to run and test the Sound programming scripts. Listen to the sound effect and decide whether the time of the break between notes sounds right or not.</a:t>
            </a:r>
            <a:endParaRPr lang="en-US" altLang="zh-CN"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altLang="zh-CN"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CN" dirty="0"/>
              <a:t>Image Source: https://pixabay.com/illustrations/church-religion-building-4010498/</a:t>
            </a:r>
            <a:endParaRPr lang="zh-CN" altLang="en-US" dirty="0"/>
          </a:p>
          <a:p>
            <a:pPr marL="158750" indent="0">
              <a:buNone/>
            </a:pPr>
            <a:endParaRPr lang="zh-CN" altLang="en-US" dirty="0"/>
          </a:p>
        </p:txBody>
      </p:sp>
    </p:spTree>
    <p:extLst>
      <p:ext uri="{BB962C8B-B14F-4D97-AF65-F5344CB8AC3E}">
        <p14:creationId xmlns:p14="http://schemas.microsoft.com/office/powerpoint/2010/main" val="2897491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compose the piece of the song in reference to the translation table.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need to add “C Piano” (Do) “D Piano” (Re) “E Piano” (Mi) “F Piano” (Fa) “G Piano” (Sol) “A Piano” (La) “B Piano” (</a:t>
            </a:r>
            <a:r>
              <a:rPr lang="en-US" altLang="zh-CN" sz="1100" b="0" i="0" u="none" strike="noStrike" cap="none" dirty="0" err="1">
                <a:solidFill>
                  <a:srgbClr val="000000"/>
                </a:solidFill>
                <a:effectLst/>
                <a:latin typeface="Arial"/>
                <a:ea typeface="Arial"/>
                <a:cs typeface="Arial"/>
                <a:sym typeface="Arial"/>
              </a:rPr>
              <a:t>Te</a:t>
            </a:r>
            <a:r>
              <a:rPr lang="en-US" altLang="zh-CN" sz="1100" b="0" i="0" u="none" strike="noStrike" cap="none" dirty="0">
                <a:solidFill>
                  <a:srgbClr val="000000"/>
                </a:solidFill>
                <a:effectLst/>
                <a:latin typeface="Arial"/>
                <a:ea typeface="Arial"/>
                <a:cs typeface="Arial"/>
                <a:sym typeface="Arial"/>
              </a:rPr>
              <a:t>) from the Sound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Use and interlock the Sound blocks to compose the piece.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who can read music will be able to look at the sheet music at the top of the page and decipher the length of the notes from that. Other students who don’t read music can listen to the song again. Instruct students to run and test the Sound programming scripts. Listen to the sound effect and decide whether the time of the break between notes sounds right or not.</a:t>
            </a:r>
            <a:endParaRPr lang="en-US" altLang="zh-CN"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altLang="zh-CN"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CN" dirty="0"/>
              <a:t>Image Source: https://pixabay.com/vectors/bell-ring-chime-brown-church-bell-162120/</a:t>
            </a:r>
            <a:endParaRPr lang="zh-CN" altLang="en-US" dirty="0"/>
          </a:p>
        </p:txBody>
      </p:sp>
    </p:spTree>
    <p:extLst>
      <p:ext uri="{BB962C8B-B14F-4D97-AF65-F5344CB8AC3E}">
        <p14:creationId xmlns:p14="http://schemas.microsoft.com/office/powerpoint/2010/main" val="169759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Students will be encouraged to add or change the sound effects alongside the composition. Using sequential and looping algorithms modify the piece of the song. For advanced learners, they could compose the songs they like.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7606875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27 to pose the questions to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Are you satisfied with your piece?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you noticed there is something sounded not quick right?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could your project be improved?</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Encourage students to use their initiative to improve the music project.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For example, students can change the musical instruments or choose to compose another song they like.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215413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100" b="0" i="0" u="none" strike="noStrike" cap="none" dirty="0">
                <a:solidFill>
                  <a:srgbClr val="000000"/>
                </a:solidFill>
                <a:effectLst/>
                <a:latin typeface="Arial"/>
                <a:ea typeface="Arial"/>
                <a:cs typeface="Arial"/>
                <a:sym typeface="Arial"/>
              </a:rPr>
              <a:t>Instruct students to reflect on how the key concepts are embodied in the project. Ask students to report their ideas and be specific.</a:t>
            </a:r>
            <a:endParaRPr lang="zh-CN" altLang="en-US" dirty="0"/>
          </a:p>
        </p:txBody>
      </p:sp>
    </p:spTree>
    <p:extLst>
      <p:ext uri="{BB962C8B-B14F-4D97-AF65-F5344CB8AC3E}">
        <p14:creationId xmlns:p14="http://schemas.microsoft.com/office/powerpoint/2010/main" val="3003056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630356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4 and 5 to pose the questions to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Do you do something repeatedly? Why?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Do you know any kind of machine that is used to carry out repeated tasks?</a:t>
            </a:r>
            <a:endParaRPr lang="zh-CN" altLang="en-US" dirty="0"/>
          </a:p>
        </p:txBody>
      </p:sp>
    </p:spTree>
    <p:extLst>
      <p:ext uri="{BB962C8B-B14F-4D97-AF65-F5344CB8AC3E}">
        <p14:creationId xmlns:p14="http://schemas.microsoft.com/office/powerpoint/2010/main" val="2547624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4 and 5 to pose the questions to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Do you do something repeatedly? Why?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Do you know any kind of machine that is used to carry out repeated tasks?</a:t>
            </a:r>
            <a:endParaRPr lang="en-US" altLang="zh-CN" dirty="0"/>
          </a:p>
          <a:p>
            <a:pPr marL="158750" indent="0">
              <a:buNone/>
            </a:pPr>
            <a:endParaRPr lang="en-US" altLang="zh-CN" dirty="0"/>
          </a:p>
          <a:p>
            <a:pPr marL="158750" indent="0">
              <a:buNone/>
            </a:pPr>
            <a:r>
              <a:rPr lang="en-US" altLang="zh-CN" dirty="0"/>
              <a:t>Image Source:</a:t>
            </a:r>
            <a:r>
              <a:rPr lang="zh-CN" altLang="en-US" dirty="0"/>
              <a:t> </a:t>
            </a:r>
            <a:r>
              <a:rPr lang="en-GB" altLang="zh-CN" dirty="0"/>
              <a:t>https://pixabay.com/vectors/clock-grandfather-pendulum-time-1294792/</a:t>
            </a:r>
          </a:p>
          <a:p>
            <a:pPr marL="158750" indent="0">
              <a:buNone/>
            </a:pPr>
            <a:r>
              <a:rPr lang="en-US" altLang="zh-CN" dirty="0"/>
              <a:t>Image Source: https://pixabay.com/illustrations/appliance-washing-machine-machine-2648080/</a:t>
            </a:r>
          </a:p>
          <a:p>
            <a:pPr marL="158750" indent="0">
              <a:buNone/>
            </a:pPr>
            <a:r>
              <a:rPr lang="en-US" altLang="zh-CN" dirty="0"/>
              <a:t>Image Source: https://pixabay.com/vectors/rocking-horse-child-s-toy-horse-33719/</a:t>
            </a:r>
          </a:p>
          <a:p>
            <a:pPr marL="158750" indent="0">
              <a:buNone/>
            </a:pPr>
            <a:r>
              <a:rPr lang="en-US" altLang="zh-CN" dirty="0"/>
              <a:t>Image Source: https://pixabay.com/vectors/three-girls-female-kids-children-1312869/</a:t>
            </a:r>
            <a:endParaRPr lang="zh-CN" altLang="en-US" dirty="0"/>
          </a:p>
        </p:txBody>
      </p:sp>
    </p:spTree>
    <p:extLst>
      <p:ext uri="{BB962C8B-B14F-4D97-AF65-F5344CB8AC3E}">
        <p14:creationId xmlns:p14="http://schemas.microsoft.com/office/powerpoint/2010/main" val="3554984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aims to introduce the concept of loops (i.e. repetition) through a story scenario that a panda plant trees.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080136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Move along and read the story of Panda the Gardener planting trees. The story is designed to introduced using loops within a program in a tangible way that is accessible for students.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798960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Move along and read the story of Panda the Gardener planting trees. The story is designed to introduced using loops within a program in a tangible way that is accessible for students.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831688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Move along and read the story of Panda the Gardener planting trees. The story is designed to introduced using loops within a program in a tangible way that is accessible for students.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8524877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sp>
        <p:nvSpPr>
          <p:cNvPr id="7" name="矩形 6">
            <a:extLst>
              <a:ext uri="{FF2B5EF4-FFF2-40B4-BE49-F238E27FC236}">
                <a16:creationId xmlns:a16="http://schemas.microsoft.com/office/drawing/2014/main" id="{824A6BCD-125D-2648-86D1-A238E71CF2F8}"/>
              </a:ext>
            </a:extLst>
          </p:cNvPr>
          <p:cNvSpPr/>
          <p:nvPr userDrawn="1"/>
        </p:nvSpPr>
        <p:spPr>
          <a:xfrm>
            <a:off x="1"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Google Shape;12;p2">
            <a:extLst>
              <a:ext uri="{FF2B5EF4-FFF2-40B4-BE49-F238E27FC236}">
                <a16:creationId xmlns:a16="http://schemas.microsoft.com/office/drawing/2014/main" id="{FBDA02C7-2C99-CE45-8CB0-8F739F310A2F}"/>
              </a:ext>
            </a:extLst>
          </p:cNvPr>
          <p:cNvSpPr/>
          <p:nvPr userDrawn="1"/>
        </p:nvSpPr>
        <p:spPr>
          <a:xfrm>
            <a:off x="273750" y="2902600"/>
            <a:ext cx="8596500" cy="18612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sp>
        <p:nvSpPr>
          <p:cNvPr id="9" name="Google Shape;13;p2">
            <a:extLst>
              <a:ext uri="{FF2B5EF4-FFF2-40B4-BE49-F238E27FC236}">
                <a16:creationId xmlns:a16="http://schemas.microsoft.com/office/drawing/2014/main" id="{D64A00EF-F6A0-B54A-8D65-1157B99823E3}"/>
              </a:ext>
            </a:extLst>
          </p:cNvPr>
          <p:cNvSpPr txBox="1">
            <a:spLocks noGrp="1"/>
          </p:cNvSpPr>
          <p:nvPr>
            <p:ph type="ctrTitle"/>
          </p:nvPr>
        </p:nvSpPr>
        <p:spPr>
          <a:xfrm>
            <a:off x="273750" y="2902551"/>
            <a:ext cx="8596500" cy="1861249"/>
          </a:xfrm>
          <a:prstGeom prst="rect">
            <a:avLst/>
          </a:prstGeom>
          <a:solidFill>
            <a:schemeClr val="lt1"/>
          </a:solidFill>
        </p:spPr>
        <p:txBody>
          <a:bodyPr spcFirstLastPara="1" wrap="square" lIns="91425" tIns="91425" rIns="91425" bIns="91425" anchor="t" anchorCtr="0"/>
          <a:lstStyle>
            <a:lvl1pPr lvl="0" algn="ctr">
              <a:lnSpc>
                <a:spcPct val="114000"/>
              </a:lnSpc>
              <a:spcBef>
                <a:spcPts val="0"/>
              </a:spcBef>
              <a:spcAft>
                <a:spcPts val="0"/>
              </a:spcAft>
              <a:buClr>
                <a:srgbClr val="073763"/>
              </a:buClr>
              <a:buSzPts val="6000"/>
              <a:buFont typeface="Arial"/>
              <a:buNone/>
              <a:defRPr sz="4800" b="1" i="0">
                <a:ln>
                  <a:solidFill>
                    <a:srgbClr val="06A2E1"/>
                  </a:solidFill>
                </a:ln>
                <a:solidFill>
                  <a:srgbClr val="00A2E0"/>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dirty="0"/>
          </a:p>
        </p:txBody>
      </p:sp>
      <p:pic>
        <p:nvPicPr>
          <p:cNvPr id="10" name="图片 9">
            <a:extLst>
              <a:ext uri="{FF2B5EF4-FFF2-40B4-BE49-F238E27FC236}">
                <a16:creationId xmlns:a16="http://schemas.microsoft.com/office/drawing/2014/main" id="{793D9FBD-20D2-E846-AF23-C09831E3391F}"/>
              </a:ext>
            </a:extLst>
          </p:cNvPr>
          <p:cNvPicPr>
            <a:picLocks noChangeAspect="1"/>
          </p:cNvPicPr>
          <p:nvPr userDrawn="1"/>
        </p:nvPicPr>
        <p:blipFill>
          <a:blip r:embed="rId2"/>
          <a:stretch>
            <a:fillRect/>
          </a:stretch>
        </p:blipFill>
        <p:spPr>
          <a:xfrm>
            <a:off x="0" y="-94343"/>
            <a:ext cx="1596691" cy="1168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ept/Transition" userDrawn="1">
  <p:cSld name="SECTION_HEADER">
    <p:spTree>
      <p:nvGrpSpPr>
        <p:cNvPr id="1" name="Shape 17"/>
        <p:cNvGrpSpPr/>
        <p:nvPr/>
      </p:nvGrpSpPr>
      <p:grpSpPr>
        <a:xfrm>
          <a:off x="0" y="0"/>
          <a:ext cx="0" cy="0"/>
          <a:chOff x="0" y="0"/>
          <a:chExt cx="0" cy="0"/>
        </a:xfrm>
      </p:grpSpPr>
      <p:sp>
        <p:nvSpPr>
          <p:cNvPr id="10" name="矩形 9">
            <a:extLst>
              <a:ext uri="{FF2B5EF4-FFF2-40B4-BE49-F238E27FC236}">
                <a16:creationId xmlns:a16="http://schemas.microsoft.com/office/drawing/2014/main" id="{CDACE029-B068-0B43-8073-3B256D769DFD}"/>
              </a:ext>
            </a:extLst>
          </p:cNvPr>
          <p:cNvSpPr/>
          <p:nvPr userDrawn="1"/>
        </p:nvSpPr>
        <p:spPr>
          <a:xfrm>
            <a:off x="0"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2" name="图片 11">
            <a:extLst>
              <a:ext uri="{FF2B5EF4-FFF2-40B4-BE49-F238E27FC236}">
                <a16:creationId xmlns:a16="http://schemas.microsoft.com/office/drawing/2014/main" id="{FCF4AC28-D5D0-B54E-9954-C4A3FCEF9172}"/>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3" name="Google Shape;19;p3">
            <a:extLst>
              <a:ext uri="{FF2B5EF4-FFF2-40B4-BE49-F238E27FC236}">
                <a16:creationId xmlns:a16="http://schemas.microsoft.com/office/drawing/2014/main" id="{637611F5-956D-474D-A897-D5B5FC9F339C}"/>
              </a:ext>
            </a:extLst>
          </p:cNvPr>
          <p:cNvSpPr/>
          <p:nvPr userDrawn="1"/>
        </p:nvSpPr>
        <p:spPr>
          <a:xfrm rot="-5400000">
            <a:off x="2476883" y="-213600"/>
            <a:ext cx="1792800" cy="4686900"/>
          </a:xfrm>
          <a:prstGeom prst="wedgeRoundRectCallout">
            <a:avLst>
              <a:gd name="adj1" fmla="val -21701"/>
              <a:gd name="adj2" fmla="val 56492"/>
              <a:gd name="adj3" fmla="val 16667"/>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grpSp>
        <p:nvGrpSpPr>
          <p:cNvPr id="14" name="Google Shape;20;p3">
            <a:extLst>
              <a:ext uri="{FF2B5EF4-FFF2-40B4-BE49-F238E27FC236}">
                <a16:creationId xmlns:a16="http://schemas.microsoft.com/office/drawing/2014/main" id="{6BE93DF5-693B-FA4D-8914-7EF422C1BBFD}"/>
              </a:ext>
            </a:extLst>
          </p:cNvPr>
          <p:cNvGrpSpPr/>
          <p:nvPr userDrawn="1"/>
        </p:nvGrpSpPr>
        <p:grpSpPr>
          <a:xfrm>
            <a:off x="5908014" y="1570074"/>
            <a:ext cx="2322269" cy="3152774"/>
            <a:chOff x="5685708" y="1570533"/>
            <a:chExt cx="1861389" cy="2527071"/>
          </a:xfrm>
        </p:grpSpPr>
        <p:sp>
          <p:nvSpPr>
            <p:cNvPr id="15" name="Google Shape;21;p3">
              <a:extLst>
                <a:ext uri="{FF2B5EF4-FFF2-40B4-BE49-F238E27FC236}">
                  <a16:creationId xmlns:a16="http://schemas.microsoft.com/office/drawing/2014/main" id="{8A3E9367-2752-0E45-ABE5-290AF20BE9D0}"/>
                </a:ext>
              </a:extLst>
            </p:cNvPr>
            <p:cNvSpPr/>
            <p:nvPr/>
          </p:nvSpPr>
          <p:spPr>
            <a:xfrm>
              <a:off x="5828025" y="3877404"/>
              <a:ext cx="1680300" cy="220200"/>
            </a:xfrm>
            <a:prstGeom prst="ellipse">
              <a:avLst/>
            </a:prstGeom>
            <a:solidFill>
              <a:srgbClr val="000000">
                <a:alpha val="1765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pic>
          <p:nvPicPr>
            <p:cNvPr id="16" name="Google Shape;22;p3">
              <a:extLst>
                <a:ext uri="{FF2B5EF4-FFF2-40B4-BE49-F238E27FC236}">
                  <a16:creationId xmlns:a16="http://schemas.microsoft.com/office/drawing/2014/main" id="{E69928D9-3C8E-594F-9B92-DEBE1730FD8D}"/>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flipH="1">
              <a:off x="5685708" y="1570533"/>
              <a:ext cx="1861389" cy="2417031"/>
            </a:xfrm>
            <a:prstGeom prst="rect">
              <a:avLst/>
            </a:prstGeom>
            <a:noFill/>
            <a:ln>
              <a:noFill/>
            </a:ln>
          </p:spPr>
        </p:pic>
      </p:grpSp>
      <p:sp>
        <p:nvSpPr>
          <p:cNvPr id="17" name="Google Shape;23;p3">
            <a:extLst>
              <a:ext uri="{FF2B5EF4-FFF2-40B4-BE49-F238E27FC236}">
                <a16:creationId xmlns:a16="http://schemas.microsoft.com/office/drawing/2014/main" id="{C397FF98-B5EF-7646-9D98-C8D663013A00}"/>
              </a:ext>
            </a:extLst>
          </p:cNvPr>
          <p:cNvSpPr txBox="1">
            <a:spLocks noGrp="1"/>
          </p:cNvSpPr>
          <p:nvPr>
            <p:ph type="title"/>
          </p:nvPr>
        </p:nvSpPr>
        <p:spPr>
          <a:xfrm>
            <a:off x="1029833" y="1221200"/>
            <a:ext cx="4686900" cy="1792800"/>
          </a:xfrm>
          <a:prstGeom prst="rect">
            <a:avLst/>
          </a:prstGeom>
        </p:spPr>
        <p:txBody>
          <a:bodyPr spcFirstLastPara="1" wrap="square" lIns="91425" tIns="91425" rIns="91425" bIns="91425" anchor="ctr" anchorCtr="0"/>
          <a:lstStyle>
            <a:lvl1pPr lvl="0" algn="ctr">
              <a:spcBef>
                <a:spcPts val="0"/>
              </a:spcBef>
              <a:spcAft>
                <a:spcPts val="0"/>
              </a:spcAft>
              <a:buSzPts val="4800"/>
              <a:buFont typeface="Arial"/>
              <a:buNone/>
              <a:defRPr sz="7200" b="1" i="0">
                <a:solidFill>
                  <a:srgbClr val="00D6FF"/>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27"/>
        <p:cNvGrpSpPr/>
        <p:nvPr/>
      </p:nvGrpSpPr>
      <p:grpSpPr>
        <a:xfrm>
          <a:off x="0" y="0"/>
          <a:ext cx="0" cy="0"/>
          <a:chOff x="0" y="0"/>
          <a:chExt cx="0" cy="0"/>
        </a:xfrm>
      </p:grpSpPr>
      <p:pic>
        <p:nvPicPr>
          <p:cNvPr id="9" name="图片 8">
            <a:extLst>
              <a:ext uri="{FF2B5EF4-FFF2-40B4-BE49-F238E27FC236}">
                <a16:creationId xmlns:a16="http://schemas.microsoft.com/office/drawing/2014/main" id="{7490F168-5F1E-8C46-9AC9-F609FD38144B}"/>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0" name="Google Shape;31;p4">
            <a:extLst>
              <a:ext uri="{FF2B5EF4-FFF2-40B4-BE49-F238E27FC236}">
                <a16:creationId xmlns:a16="http://schemas.microsoft.com/office/drawing/2014/main" id="{950FC24E-B883-7941-970C-1B75421E771A}"/>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F16CC28E-E4E0-2240-8B76-795CB711971F}"/>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2" name="Google Shape;37;p5">
            <a:extLst>
              <a:ext uri="{FF2B5EF4-FFF2-40B4-BE49-F238E27FC236}">
                <a16:creationId xmlns:a16="http://schemas.microsoft.com/office/drawing/2014/main" id="{33F4D4FF-973F-314F-AB6E-07187A7D3296}"/>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with border" type="titleOnly">
  <p:cSld name="TITLE_ONLY">
    <p:spTree>
      <p:nvGrpSpPr>
        <p:cNvPr id="1" name="Shape 47"/>
        <p:cNvGrpSpPr/>
        <p:nvPr/>
      </p:nvGrpSpPr>
      <p:grpSpPr>
        <a:xfrm>
          <a:off x="0" y="0"/>
          <a:ext cx="0" cy="0"/>
          <a:chOff x="0" y="0"/>
          <a:chExt cx="0" cy="0"/>
        </a:xfrm>
      </p:grpSpPr>
      <p:sp>
        <p:nvSpPr>
          <p:cNvPr id="7" name="Google Shape;48;p7">
            <a:extLst>
              <a:ext uri="{FF2B5EF4-FFF2-40B4-BE49-F238E27FC236}">
                <a16:creationId xmlns:a16="http://schemas.microsoft.com/office/drawing/2014/main" id="{70A6BD33-BD27-FA4E-841F-34AA4A024858}"/>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b="0" i="0">
                <a:latin typeface="Arial" panose="020B0604020202020204" pitchFamily="34" charset="0"/>
                <a:ea typeface="Yuanti SC" panose="02010600040101010101" pitchFamily="2" charset="-122"/>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pic>
        <p:nvPicPr>
          <p:cNvPr id="8" name="图片 7">
            <a:extLst>
              <a:ext uri="{FF2B5EF4-FFF2-40B4-BE49-F238E27FC236}">
                <a16:creationId xmlns:a16="http://schemas.microsoft.com/office/drawing/2014/main" id="{F2686991-15B3-A94E-99CD-2AA384E89D51}"/>
              </a:ext>
            </a:extLst>
          </p:cNvPr>
          <p:cNvPicPr>
            <a:picLocks noChangeAspect="1"/>
          </p:cNvPicPr>
          <p:nvPr userDrawn="1"/>
        </p:nvPicPr>
        <p:blipFill>
          <a:blip r:embed="rId2"/>
          <a:stretch>
            <a:fillRect/>
          </a:stretch>
        </p:blipFill>
        <p:spPr>
          <a:xfrm>
            <a:off x="3292" y="0"/>
            <a:ext cx="9137416" cy="5143500"/>
          </a:xfrm>
          <a:prstGeom prst="rect">
            <a:avLst/>
          </a:prstGeom>
        </p:spPr>
      </p:pic>
      <p:pic>
        <p:nvPicPr>
          <p:cNvPr id="9" name="图片 8">
            <a:extLst>
              <a:ext uri="{FF2B5EF4-FFF2-40B4-BE49-F238E27FC236}">
                <a16:creationId xmlns:a16="http://schemas.microsoft.com/office/drawing/2014/main" id="{2AEAF29F-9B56-624B-B279-36D7AF8AFB26}"/>
              </a:ext>
            </a:extLst>
          </p:cNvPr>
          <p:cNvPicPr>
            <a:picLocks noChangeAspect="1"/>
          </p:cNvPicPr>
          <p:nvPr userDrawn="1"/>
        </p:nvPicPr>
        <p:blipFill>
          <a:blip r:embed="rId3"/>
          <a:stretch>
            <a:fillRect/>
          </a:stretch>
        </p:blipFill>
        <p:spPr>
          <a:xfrm>
            <a:off x="3843843" y="136996"/>
            <a:ext cx="1470827" cy="23033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8" name="Google Shape;61;p9">
            <a:extLst>
              <a:ext uri="{FF2B5EF4-FFF2-40B4-BE49-F238E27FC236}">
                <a16:creationId xmlns:a16="http://schemas.microsoft.com/office/drawing/2014/main" id="{5B0B56D8-8939-204B-8B8F-6A9F7E4443B1}"/>
              </a:ext>
            </a:extLst>
          </p:cNvPr>
          <p:cNvSpPr/>
          <p:nvPr userDrawn="1"/>
        </p:nvSpPr>
        <p:spPr>
          <a:xfrm>
            <a:off x="0" y="0"/>
            <a:ext cx="4572000" cy="5143500"/>
          </a:xfrm>
          <a:prstGeom prst="rect">
            <a:avLst/>
          </a:prstGeom>
          <a:solidFill>
            <a:srgbClr val="1FB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sp>
        <p:nvSpPr>
          <p:cNvPr id="9" name="Google Shape;63;p9">
            <a:extLst>
              <a:ext uri="{FF2B5EF4-FFF2-40B4-BE49-F238E27FC236}">
                <a16:creationId xmlns:a16="http://schemas.microsoft.com/office/drawing/2014/main" id="{4983E418-5BD0-5243-B0A8-8006512CFE88}"/>
              </a:ext>
            </a:extLst>
          </p:cNvPr>
          <p:cNvSpPr txBox="1">
            <a:spLocks noGrp="1"/>
          </p:cNvSpPr>
          <p:nvPr>
            <p:ph type="subTitle" idx="1"/>
          </p:nvPr>
        </p:nvSpPr>
        <p:spPr>
          <a:xfrm>
            <a:off x="4738097" y="27268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Arial"/>
              <a:buNone/>
              <a:defRPr sz="3000" b="0" i="0">
                <a:solidFill>
                  <a:schemeClr val="tx1"/>
                </a:solidFill>
                <a:latin typeface="Arial" panose="020B0604020202020204" pitchFamily="34" charset="0"/>
                <a:ea typeface="Yuanti SC" panose="02010600040101010101" pitchFamily="2" charset="-122"/>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10" name="Google Shape;64;p9">
            <a:extLst>
              <a:ext uri="{FF2B5EF4-FFF2-40B4-BE49-F238E27FC236}">
                <a16:creationId xmlns:a16="http://schemas.microsoft.com/office/drawing/2014/main" id="{77E1CCBC-C02D-C141-AD60-E3D49CDF4534}"/>
              </a:ext>
            </a:extLst>
          </p:cNvPr>
          <p:cNvSpPr txBox="1">
            <a:spLocks noGrp="1"/>
          </p:cNvSpPr>
          <p:nvPr>
            <p:ph type="body" idx="2"/>
          </p:nvPr>
        </p:nvSpPr>
        <p:spPr>
          <a:xfrm>
            <a:off x="367507" y="978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b="0" i="0">
                <a:solidFill>
                  <a:schemeClr val="bg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A547DC06-7D20-1049-A77D-DA45BF2C0393}"/>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2" name="Google Shape;37;p5">
            <a:extLst>
              <a:ext uri="{FF2B5EF4-FFF2-40B4-BE49-F238E27FC236}">
                <a16:creationId xmlns:a16="http://schemas.microsoft.com/office/drawing/2014/main" id="{FA0430CD-54BF-C048-BD68-3625FAE2A0E8}"/>
              </a:ext>
            </a:extLst>
          </p:cNvPr>
          <p:cNvSpPr txBox="1">
            <a:spLocks noGrp="1"/>
          </p:cNvSpPr>
          <p:nvPr>
            <p:ph type="title"/>
          </p:nvPr>
        </p:nvSpPr>
        <p:spPr>
          <a:xfrm>
            <a:off x="4738096" y="688685"/>
            <a:ext cx="4045201" cy="1580381"/>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extLst>
      <p:ext uri="{BB962C8B-B14F-4D97-AF65-F5344CB8AC3E}">
        <p14:creationId xmlns:p14="http://schemas.microsoft.com/office/powerpoint/2010/main" val="1450621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
        <p:nvSpPr>
          <p:cNvPr id="67" name="Google Shape;67;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7" name="Google Shape;7;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073763"/>
              </a:buClr>
              <a:buSzPts val="4800"/>
              <a:buNone/>
              <a:defRPr sz="4800" b="1">
                <a:solidFill>
                  <a:srgbClr val="073763"/>
                </a:solidFill>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dirty="0"/>
          </a:p>
        </p:txBody>
      </p:sp>
      <p:sp>
        <p:nvSpPr>
          <p:cNvPr id="8" name="Google Shape;8;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2900">
              <a:lnSpc>
                <a:spcPct val="115000"/>
              </a:lnSpc>
              <a:spcBef>
                <a:spcPts val="1600"/>
              </a:spcBef>
              <a:spcAft>
                <a:spcPts val="0"/>
              </a:spcAft>
              <a:buClr>
                <a:schemeClr val="dk2"/>
              </a:buClr>
              <a:buSzPts val="1800"/>
              <a:buChar char="○"/>
              <a:defRPr sz="1800">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9" name="Google Shape;9;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8" r:id="rId5"/>
    <p:sldLayoutId id="2147483656"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5.png"/></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AF59920-8489-41F1-A3DD-D85E91969CE9}"/>
              </a:ext>
            </a:extLst>
          </p:cNvPr>
          <p:cNvSpPr>
            <a:spLocks noGrp="1"/>
          </p:cNvSpPr>
          <p:nvPr>
            <p:ph type="ctrTitle"/>
          </p:nvPr>
        </p:nvSpPr>
        <p:spPr>
          <a:xfrm>
            <a:off x="273750" y="2902551"/>
            <a:ext cx="8596500" cy="1861249"/>
          </a:xfrm>
        </p:spPr>
        <p:txBody>
          <a:bodyPr/>
          <a:lstStyle/>
          <a:p>
            <a:r>
              <a:rPr lang="en-US" altLang="zh-CN" dirty="0"/>
              <a:t>Frère Jacques</a:t>
            </a:r>
            <a:br>
              <a:rPr lang="en-US" altLang="zh-CN" dirty="0"/>
            </a:br>
            <a:r>
              <a:rPr lang="en-US" altLang="zh-CN" dirty="0"/>
              <a:t>Lesson 7</a:t>
            </a:r>
            <a:endParaRPr lang="zh-CN" altLang="en-US" dirty="0"/>
          </a:p>
        </p:txBody>
      </p:sp>
      <p:pic>
        <p:nvPicPr>
          <p:cNvPr id="7" name="图片 6">
            <a:extLst>
              <a:ext uri="{FF2B5EF4-FFF2-40B4-BE49-F238E27FC236}">
                <a16:creationId xmlns:a16="http://schemas.microsoft.com/office/drawing/2014/main" id="{FD3DEA2B-4928-4A0B-9E20-0892EC628A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600000">
            <a:off x="3456000" y="130985"/>
            <a:ext cx="2232000" cy="2911304"/>
          </a:xfrm>
          <a:prstGeom prst="rect">
            <a:avLst/>
          </a:prstGeom>
        </p:spPr>
      </p:pic>
    </p:spTree>
    <p:extLst>
      <p:ext uri="{BB962C8B-B14F-4D97-AF65-F5344CB8AC3E}">
        <p14:creationId xmlns:p14="http://schemas.microsoft.com/office/powerpoint/2010/main" val="212882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15203"/>
            <a:ext cx="8882400" cy="821400"/>
          </a:xfrm>
        </p:spPr>
        <p:txBody>
          <a:bodyPr/>
          <a:lstStyle/>
          <a:p>
            <a:r>
              <a:rPr lang="en-US" altLang="zh-CN" dirty="0"/>
              <a:t>Loops</a:t>
            </a:r>
            <a:endParaRPr lang="zh-CN" altLang="en-US" dirty="0"/>
          </a:p>
        </p:txBody>
      </p:sp>
      <p:grpSp>
        <p:nvGrpSpPr>
          <p:cNvPr id="4" name="组合 3">
            <a:extLst>
              <a:ext uri="{FF2B5EF4-FFF2-40B4-BE49-F238E27FC236}">
                <a16:creationId xmlns:a16="http://schemas.microsoft.com/office/drawing/2014/main" id="{CA4444C7-EB49-4601-A8D0-8DFB281AFBCE}"/>
              </a:ext>
            </a:extLst>
          </p:cNvPr>
          <p:cNvGrpSpPr/>
          <p:nvPr/>
        </p:nvGrpSpPr>
        <p:grpSpPr>
          <a:xfrm>
            <a:off x="206787" y="2647440"/>
            <a:ext cx="8730427" cy="2063616"/>
            <a:chOff x="175352" y="2372016"/>
            <a:chExt cx="8730427" cy="2063616"/>
          </a:xfrm>
        </p:grpSpPr>
        <p:pic>
          <p:nvPicPr>
            <p:cNvPr id="33" name="Google Shape;176;p17" descr="http://imglf3.nosdn.127.net/img/NkdaNWVCTC80bkdiSDZnRnZpcXM3MmMvUVRNSFM5YkFQRWhHUVNFdFdDRUpKWGYrZFVOSnlBPT0.png?imageView&amp;thumbnail=1680x0&amp;quality=96&amp;stripmeta=0">
              <a:extLst>
                <a:ext uri="{FF2B5EF4-FFF2-40B4-BE49-F238E27FC236}">
                  <a16:creationId xmlns:a16="http://schemas.microsoft.com/office/drawing/2014/main" id="{A601A4BB-85ED-4EB4-9383-2837FFB30D6F}"/>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900375" y="3537210"/>
              <a:ext cx="1271560" cy="246436"/>
            </a:xfrm>
            <a:prstGeom prst="rect">
              <a:avLst/>
            </a:prstGeom>
            <a:noFill/>
            <a:ln>
              <a:noFill/>
            </a:ln>
          </p:spPr>
        </p:pic>
        <p:grpSp>
          <p:nvGrpSpPr>
            <p:cNvPr id="34" name="Google Shape;185;p17">
              <a:extLst>
                <a:ext uri="{FF2B5EF4-FFF2-40B4-BE49-F238E27FC236}">
                  <a16:creationId xmlns:a16="http://schemas.microsoft.com/office/drawing/2014/main" id="{4E8C47DE-6699-47F2-B7A5-864D4F8011BA}"/>
                </a:ext>
              </a:extLst>
            </p:cNvPr>
            <p:cNvGrpSpPr/>
            <p:nvPr/>
          </p:nvGrpSpPr>
          <p:grpSpPr>
            <a:xfrm>
              <a:off x="216183" y="3515514"/>
              <a:ext cx="8689596" cy="920118"/>
              <a:chOff x="236991" y="2323236"/>
              <a:chExt cx="8689596" cy="1527421"/>
            </a:xfrm>
          </p:grpSpPr>
          <p:pic>
            <p:nvPicPr>
              <p:cNvPr id="35" name="Google Shape;186;p17" descr="http://imglf3.nosdn.127.net/img/NkdaNWVCTC80bkdiSDZnRnZpcXM3MDMra3lmaHQweXR3R0dkdE9vTjZaT2NQMThlQnM3SEp3PT0.png?imageView&amp;thumbnail=1680x0&amp;quality=96&amp;stripmeta=0">
                <a:extLst>
                  <a:ext uri="{FF2B5EF4-FFF2-40B4-BE49-F238E27FC236}">
                    <a16:creationId xmlns:a16="http://schemas.microsoft.com/office/drawing/2014/main" id="{C84A5ABC-118E-43E7-876A-6723F1536063}"/>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785181" y="2323236"/>
                <a:ext cx="1524347" cy="1525872"/>
              </a:xfrm>
              <a:prstGeom prst="rect">
                <a:avLst/>
              </a:prstGeom>
              <a:noFill/>
              <a:ln>
                <a:noFill/>
              </a:ln>
            </p:spPr>
          </p:pic>
          <p:pic>
            <p:nvPicPr>
              <p:cNvPr id="36" name="Google Shape;187;p17" descr="http://imglf3.nosdn.127.net/img/NkdaNWVCTC80bkdiSDZnRnZpcXM3MDMra3lmaHQweXR3R0dkdE9vTjZaT2NQMThlQnM3SEp3PT0.png?imageView&amp;thumbnail=1680x0&amp;quality=96&amp;stripmeta=0">
                <a:extLst>
                  <a:ext uri="{FF2B5EF4-FFF2-40B4-BE49-F238E27FC236}">
                    <a16:creationId xmlns:a16="http://schemas.microsoft.com/office/drawing/2014/main" id="{FDF867FA-E453-476C-AD80-F9D64C7D0309}"/>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309528" y="2323236"/>
                <a:ext cx="1524348" cy="1525872"/>
              </a:xfrm>
              <a:prstGeom prst="rect">
                <a:avLst/>
              </a:prstGeom>
              <a:noFill/>
              <a:ln>
                <a:noFill/>
              </a:ln>
            </p:spPr>
          </p:pic>
          <p:pic>
            <p:nvPicPr>
              <p:cNvPr id="37" name="Google Shape;188;p17" descr="http://imglf3.nosdn.127.net/img/NkdaNWVCTC80bkdiSDZnRnZpcXM3NWtBTFF3enJmaDZjYkNyRmxzRXhlSGNERDJCZmNSbTJnPT0.png?imageView&amp;thumbnail=1680x0&amp;quality=96&amp;stripmeta=0">
                <a:extLst>
                  <a:ext uri="{FF2B5EF4-FFF2-40B4-BE49-F238E27FC236}">
                    <a16:creationId xmlns:a16="http://schemas.microsoft.com/office/drawing/2014/main" id="{6B7F2874-B2E2-43CF-BE1E-238328417091}"/>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3811856" y="2324785"/>
                <a:ext cx="1525872" cy="1525872"/>
              </a:xfrm>
              <a:prstGeom prst="rect">
                <a:avLst/>
              </a:prstGeom>
              <a:noFill/>
              <a:ln>
                <a:noFill/>
              </a:ln>
            </p:spPr>
          </p:pic>
          <p:pic>
            <p:nvPicPr>
              <p:cNvPr id="38" name="Google Shape;189;p17" descr="http://imglf3.nosdn.127.net/img/NkdaNWVCTC80bkdiSDZnRnZpcXM3MDMra3lmaHQweXR3R0dkdE9vTjZaT2NQMThlQnM3SEp3PT0.png?imageView&amp;thumbnail=1680x0&amp;quality=96&amp;stripmeta=0">
                <a:extLst>
                  <a:ext uri="{FF2B5EF4-FFF2-40B4-BE49-F238E27FC236}">
                    <a16:creationId xmlns:a16="http://schemas.microsoft.com/office/drawing/2014/main" id="{7938C230-A2FA-490D-8040-05278821EDC3}"/>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236991" y="2323236"/>
                <a:ext cx="548182" cy="1525872"/>
              </a:xfrm>
              <a:prstGeom prst="rect">
                <a:avLst/>
              </a:prstGeom>
              <a:noFill/>
              <a:ln>
                <a:noFill/>
              </a:ln>
            </p:spPr>
          </p:pic>
          <p:pic>
            <p:nvPicPr>
              <p:cNvPr id="39" name="Google Shape;190;p17"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9176AA4-A557-4BF9-AAD4-ECD0FF420A74}"/>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337728" y="2323236"/>
                <a:ext cx="1524348" cy="1525872"/>
              </a:xfrm>
              <a:prstGeom prst="rect">
                <a:avLst/>
              </a:prstGeom>
              <a:noFill/>
              <a:ln>
                <a:noFill/>
              </a:ln>
            </p:spPr>
          </p:pic>
          <p:pic>
            <p:nvPicPr>
              <p:cNvPr id="40" name="Google Shape;191;p17" descr="http://imglf3.nosdn.127.net/img/NkdaNWVCTC80bkdiSDZnRnZpcXM3MDMra3lmaHQweXR3R0dkdE9vTjZaT2NQMThlQnM3SEp3PT0.png?imageView&amp;thumbnail=1680x0&amp;quality=96&amp;stripmeta=0">
                <a:extLst>
                  <a:ext uri="{FF2B5EF4-FFF2-40B4-BE49-F238E27FC236}">
                    <a16:creationId xmlns:a16="http://schemas.microsoft.com/office/drawing/2014/main" id="{A2AA0CC7-5FDC-4470-B565-7062EDD7B115}"/>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6862075" y="2323236"/>
                <a:ext cx="1524348" cy="1525872"/>
              </a:xfrm>
              <a:prstGeom prst="rect">
                <a:avLst/>
              </a:prstGeom>
              <a:noFill/>
              <a:ln>
                <a:noFill/>
              </a:ln>
            </p:spPr>
          </p:pic>
          <p:pic>
            <p:nvPicPr>
              <p:cNvPr id="41" name="Google Shape;192;p17"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9C47F31-5407-49E4-A60B-AC8916137C09}"/>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8378405" y="2323236"/>
                <a:ext cx="548182" cy="1525872"/>
              </a:xfrm>
              <a:prstGeom prst="rect">
                <a:avLst/>
              </a:prstGeom>
              <a:noFill/>
              <a:ln>
                <a:noFill/>
              </a:ln>
            </p:spPr>
          </p:pic>
        </p:grpSp>
        <p:grpSp>
          <p:nvGrpSpPr>
            <p:cNvPr id="42" name="Google Shape;193;p17">
              <a:extLst>
                <a:ext uri="{FF2B5EF4-FFF2-40B4-BE49-F238E27FC236}">
                  <a16:creationId xmlns:a16="http://schemas.microsoft.com/office/drawing/2014/main" id="{2E3DA57D-0BB4-4146-BA91-9B2B95666591}"/>
                </a:ext>
              </a:extLst>
            </p:cNvPr>
            <p:cNvGrpSpPr/>
            <p:nvPr/>
          </p:nvGrpSpPr>
          <p:grpSpPr>
            <a:xfrm>
              <a:off x="175352" y="2372016"/>
              <a:ext cx="1143246" cy="1322597"/>
              <a:chOff x="516071" y="1262577"/>
              <a:chExt cx="1143246" cy="1322597"/>
            </a:xfrm>
          </p:grpSpPr>
          <p:pic>
            <p:nvPicPr>
              <p:cNvPr id="43" name="Google Shape;194;p17" descr="http://imglf6.nosdn.127.net/img/NkdaNWVCTC80bkdiSDZnRnZpcXM3NXZCN1lGT2lhbE1FUmQ4eVBSMy8zQk85WU45RmdwQjlRPT0.png?imageView&amp;thumbnail=1680x0&amp;quality=96&amp;stripmeta=0">
                <a:extLst>
                  <a:ext uri="{FF2B5EF4-FFF2-40B4-BE49-F238E27FC236}">
                    <a16:creationId xmlns:a16="http://schemas.microsoft.com/office/drawing/2014/main" id="{B4B30727-F851-4C47-93BD-4652997F72C8}"/>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1230721" y="1695082"/>
                <a:ext cx="428596" cy="890092"/>
              </a:xfrm>
              <a:prstGeom prst="rect">
                <a:avLst/>
              </a:prstGeom>
              <a:noFill/>
              <a:ln>
                <a:noFill/>
              </a:ln>
            </p:spPr>
          </p:pic>
          <p:pic>
            <p:nvPicPr>
              <p:cNvPr id="44" name="Google Shape;195;p17" descr="http://imglf6.nosdn.127.net/img/NkdaNWVCTC80bkgzT2RkRjhJc3FQdE1zellXRFJPaGg0bFM3UXM4UmU0ZXA5ZWptU3ZsbDdRPT0.png?imageView&amp;thumbnail=500x0&amp;quality=96&amp;stripmeta=0">
                <a:extLst>
                  <a:ext uri="{FF2B5EF4-FFF2-40B4-BE49-F238E27FC236}">
                    <a16:creationId xmlns:a16="http://schemas.microsoft.com/office/drawing/2014/main" id="{C3E6F144-0C5B-4164-B94C-462921C97003}"/>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516071" y="1262577"/>
                <a:ext cx="1063232" cy="1322371"/>
              </a:xfrm>
              <a:prstGeom prst="rect">
                <a:avLst/>
              </a:prstGeom>
              <a:noFill/>
              <a:ln>
                <a:noFill/>
              </a:ln>
            </p:spPr>
          </p:pic>
        </p:grpSp>
        <p:pic>
          <p:nvPicPr>
            <p:cNvPr id="45" name="Google Shape;196;p17" descr="http://imglf4.nosdn.127.net/img/NkdaNWVCTC80bkdiSDZnRnZpcXM3OHhYZVRkeGZjQU82ZGlmRDM4TDZDOW1sMnJjZ0oydHJRPT0.png?imageView&amp;thumbnail=500x0&amp;quality=96&amp;stripmeta=0">
              <a:extLst>
                <a:ext uri="{FF2B5EF4-FFF2-40B4-BE49-F238E27FC236}">
                  <a16:creationId xmlns:a16="http://schemas.microsoft.com/office/drawing/2014/main" id="{F1B79083-E5AC-4AA4-A6F1-4CB9B0697804}"/>
                </a:ext>
              </a:extLst>
            </p:cNvPr>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1201417" y="2887742"/>
              <a:ext cx="635145" cy="814256"/>
            </a:xfrm>
            <a:prstGeom prst="rect">
              <a:avLst/>
            </a:prstGeom>
            <a:noFill/>
            <a:ln>
              <a:noFill/>
            </a:ln>
          </p:spPr>
        </p:pic>
      </p:grpSp>
      <p:sp>
        <p:nvSpPr>
          <p:cNvPr id="47" name="Google Shape;113;p14">
            <a:extLst>
              <a:ext uri="{FF2B5EF4-FFF2-40B4-BE49-F238E27FC236}">
                <a16:creationId xmlns:a16="http://schemas.microsoft.com/office/drawing/2014/main" id="{3C786092-C474-4968-8D8D-3D8E0BD3AE51}"/>
              </a:ext>
            </a:extLst>
          </p:cNvPr>
          <p:cNvSpPr txBox="1">
            <a:spLocks/>
          </p:cNvSpPr>
          <p:nvPr/>
        </p:nvSpPr>
        <p:spPr>
          <a:xfrm>
            <a:off x="5447243" y="1482756"/>
            <a:ext cx="3664845" cy="255626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73763"/>
              </a:buClr>
              <a:buSzPts val="4800"/>
              <a:buFont typeface="Arial"/>
              <a:buNone/>
              <a:defRPr sz="4800" b="1" i="0" u="none" strike="noStrike" cap="none">
                <a:solidFill>
                  <a:srgbClr val="2B6A6C"/>
                </a:solidFill>
                <a:effectLst>
                  <a:outerShdw blurRad="38100" dist="38100" dir="2700000" algn="tl">
                    <a:srgbClr val="000000">
                      <a:alpha val="43137"/>
                    </a:srgbClr>
                  </a:outerShdw>
                </a:effectLst>
                <a:latin typeface="Arial Rounded MT Bold" panose="020F0704030504030204" pitchFamily="34" charset="0"/>
                <a:ea typeface="Arial Rounded MT Bold" panose="020F0704030504030204" pitchFamily="34" charset="0"/>
                <a:cs typeface="Arial"/>
                <a:sym typeface="Arial"/>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Dig a hole</a:t>
            </a:r>
          </a:p>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Drop the sapling</a:t>
            </a:r>
          </a:p>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Cover it with soil</a:t>
            </a:r>
          </a:p>
          <a:p>
            <a:pPr algn="l">
              <a:buClr>
                <a:srgbClr val="1E4E79"/>
              </a:buClr>
              <a:buSzPts val="2400"/>
            </a:pPr>
            <a:endPar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endParaRPr>
          </a:p>
        </p:txBody>
      </p:sp>
      <p:sp>
        <p:nvSpPr>
          <p:cNvPr id="48" name="Google Shape;113;p14">
            <a:extLst>
              <a:ext uri="{FF2B5EF4-FFF2-40B4-BE49-F238E27FC236}">
                <a16:creationId xmlns:a16="http://schemas.microsoft.com/office/drawing/2014/main" id="{682E7691-D08D-4867-895D-E02405AD03E5}"/>
              </a:ext>
            </a:extLst>
          </p:cNvPr>
          <p:cNvSpPr txBox="1">
            <a:spLocks/>
          </p:cNvSpPr>
          <p:nvPr/>
        </p:nvSpPr>
        <p:spPr>
          <a:xfrm>
            <a:off x="539280" y="1998989"/>
            <a:ext cx="5179715" cy="5226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73763"/>
              </a:buClr>
              <a:buSzPts val="4800"/>
              <a:buFont typeface="Arial"/>
              <a:buNone/>
              <a:defRPr sz="4800" b="1" i="0" u="none" strike="noStrike" cap="none">
                <a:solidFill>
                  <a:srgbClr val="2B6A6C"/>
                </a:solidFill>
                <a:effectLst>
                  <a:outerShdw blurRad="38100" dist="38100" dir="2700000" algn="tl">
                    <a:srgbClr val="000000">
                      <a:alpha val="43137"/>
                    </a:srgbClr>
                  </a:outerShdw>
                </a:effectLst>
                <a:latin typeface="Arial Rounded MT Bold" panose="020F0704030504030204" pitchFamily="34" charset="0"/>
                <a:ea typeface="Arial Rounded MT Bold" panose="020F0704030504030204" pitchFamily="34" charset="0"/>
                <a:cs typeface="Arial"/>
                <a:sym typeface="Arial"/>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To plant a tree, Panda the gardener needs to:</a:t>
            </a:r>
          </a:p>
        </p:txBody>
      </p:sp>
    </p:spTree>
    <p:extLst>
      <p:ext uri="{BB962C8B-B14F-4D97-AF65-F5344CB8AC3E}">
        <p14:creationId xmlns:p14="http://schemas.microsoft.com/office/powerpoint/2010/main" val="3326257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19054"/>
            <a:ext cx="8882400" cy="821400"/>
          </a:xfrm>
        </p:spPr>
        <p:txBody>
          <a:bodyPr/>
          <a:lstStyle/>
          <a:p>
            <a:r>
              <a:rPr lang="en-US" altLang="zh-CN" dirty="0"/>
              <a:t>Loops</a:t>
            </a:r>
            <a:endParaRPr lang="zh-CN" altLang="en-US" dirty="0"/>
          </a:p>
        </p:txBody>
      </p:sp>
      <p:sp>
        <p:nvSpPr>
          <p:cNvPr id="47" name="Google Shape;113;p14">
            <a:extLst>
              <a:ext uri="{FF2B5EF4-FFF2-40B4-BE49-F238E27FC236}">
                <a16:creationId xmlns:a16="http://schemas.microsoft.com/office/drawing/2014/main" id="{3C786092-C474-4968-8D8D-3D8E0BD3AE51}"/>
              </a:ext>
            </a:extLst>
          </p:cNvPr>
          <p:cNvSpPr txBox="1">
            <a:spLocks/>
          </p:cNvSpPr>
          <p:nvPr/>
        </p:nvSpPr>
        <p:spPr>
          <a:xfrm>
            <a:off x="5451310" y="1462150"/>
            <a:ext cx="3974437" cy="255626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73763"/>
              </a:buClr>
              <a:buSzPts val="4800"/>
              <a:buFont typeface="Arial"/>
              <a:buNone/>
              <a:defRPr sz="4800" b="1" i="0" u="none" strike="noStrike" cap="none">
                <a:solidFill>
                  <a:srgbClr val="2B6A6C"/>
                </a:solidFill>
                <a:effectLst>
                  <a:outerShdw blurRad="38100" dist="38100" dir="2700000" algn="tl">
                    <a:srgbClr val="000000">
                      <a:alpha val="43137"/>
                    </a:srgbClr>
                  </a:outerShdw>
                </a:effectLst>
                <a:latin typeface="Arial Rounded MT Bold" panose="020F0704030504030204" pitchFamily="34" charset="0"/>
                <a:ea typeface="Arial Rounded MT Bold" panose="020F0704030504030204" pitchFamily="34" charset="0"/>
                <a:cs typeface="Arial"/>
                <a:sym typeface="Arial"/>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Dig a hole</a:t>
            </a:r>
          </a:p>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Drop the sapling</a:t>
            </a:r>
          </a:p>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Cover it with soil</a:t>
            </a:r>
          </a:p>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Move forward 5m</a:t>
            </a:r>
          </a:p>
          <a:p>
            <a:pPr algn="l">
              <a:buClr>
                <a:srgbClr val="1E4E79"/>
              </a:buClr>
              <a:buSzPts val="2400"/>
            </a:pPr>
            <a:endPar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endParaRPr>
          </a:p>
        </p:txBody>
      </p:sp>
      <p:sp>
        <p:nvSpPr>
          <p:cNvPr id="48" name="Google Shape;113;p14">
            <a:extLst>
              <a:ext uri="{FF2B5EF4-FFF2-40B4-BE49-F238E27FC236}">
                <a16:creationId xmlns:a16="http://schemas.microsoft.com/office/drawing/2014/main" id="{682E7691-D08D-4867-895D-E02405AD03E5}"/>
              </a:ext>
            </a:extLst>
          </p:cNvPr>
          <p:cNvSpPr txBox="1">
            <a:spLocks/>
          </p:cNvSpPr>
          <p:nvPr/>
        </p:nvSpPr>
        <p:spPr>
          <a:xfrm>
            <a:off x="543347" y="1991257"/>
            <a:ext cx="5179715" cy="5226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73763"/>
              </a:buClr>
              <a:buSzPts val="4800"/>
              <a:buFont typeface="Arial"/>
              <a:buNone/>
              <a:defRPr sz="4800" b="1" i="0" u="none" strike="noStrike" cap="none">
                <a:solidFill>
                  <a:srgbClr val="2B6A6C"/>
                </a:solidFill>
                <a:effectLst>
                  <a:outerShdw blurRad="38100" dist="38100" dir="2700000" algn="tl">
                    <a:srgbClr val="000000">
                      <a:alpha val="43137"/>
                    </a:srgbClr>
                  </a:outerShdw>
                </a:effectLst>
                <a:latin typeface="Arial Rounded MT Bold" panose="020F0704030504030204" pitchFamily="34" charset="0"/>
                <a:ea typeface="Arial Rounded MT Bold" panose="020F0704030504030204" pitchFamily="34" charset="0"/>
                <a:cs typeface="Arial"/>
                <a:sym typeface="Arial"/>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To plant a tree, Panda the gardener needs to:</a:t>
            </a:r>
          </a:p>
        </p:txBody>
      </p:sp>
      <p:grpSp>
        <p:nvGrpSpPr>
          <p:cNvPr id="2" name="组合 1">
            <a:extLst>
              <a:ext uri="{FF2B5EF4-FFF2-40B4-BE49-F238E27FC236}">
                <a16:creationId xmlns:a16="http://schemas.microsoft.com/office/drawing/2014/main" id="{85F7F8A6-9661-4CB6-BDCB-701B40DA6ED6}"/>
              </a:ext>
            </a:extLst>
          </p:cNvPr>
          <p:cNvGrpSpPr/>
          <p:nvPr/>
        </p:nvGrpSpPr>
        <p:grpSpPr>
          <a:xfrm>
            <a:off x="227202" y="2658452"/>
            <a:ext cx="8689596" cy="2063616"/>
            <a:chOff x="216183" y="2372016"/>
            <a:chExt cx="8689596" cy="2063616"/>
          </a:xfrm>
        </p:grpSpPr>
        <p:pic>
          <p:nvPicPr>
            <p:cNvPr id="19" name="Google Shape;207;p18" descr="http://imglf3.nosdn.127.net/img/NkdaNWVCTC80bkdiSDZnRnZpcXM3MmMvUVRNSFM5YkFQRWhHUVNFdFdDRUpKWGYrZFVOSnlBPT0.png?imageView&amp;thumbnail=1680x0&amp;quality=96&amp;stripmeta=0">
              <a:extLst>
                <a:ext uri="{FF2B5EF4-FFF2-40B4-BE49-F238E27FC236}">
                  <a16:creationId xmlns:a16="http://schemas.microsoft.com/office/drawing/2014/main" id="{C6AAEDF7-4248-4A6A-9B75-E76D94878B1A}"/>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900375" y="3537210"/>
              <a:ext cx="1271560" cy="246436"/>
            </a:xfrm>
            <a:prstGeom prst="rect">
              <a:avLst/>
            </a:prstGeom>
            <a:noFill/>
            <a:ln>
              <a:noFill/>
            </a:ln>
          </p:spPr>
        </p:pic>
        <p:grpSp>
          <p:nvGrpSpPr>
            <p:cNvPr id="21" name="Google Shape;216;p18">
              <a:extLst>
                <a:ext uri="{FF2B5EF4-FFF2-40B4-BE49-F238E27FC236}">
                  <a16:creationId xmlns:a16="http://schemas.microsoft.com/office/drawing/2014/main" id="{DDE5E1AE-D3F0-4BE7-A03F-23302636F3E5}"/>
                </a:ext>
              </a:extLst>
            </p:cNvPr>
            <p:cNvGrpSpPr/>
            <p:nvPr/>
          </p:nvGrpSpPr>
          <p:grpSpPr>
            <a:xfrm>
              <a:off x="216183" y="3515514"/>
              <a:ext cx="8689596" cy="920118"/>
              <a:chOff x="236991" y="2323236"/>
              <a:chExt cx="8689596" cy="1527421"/>
            </a:xfrm>
          </p:grpSpPr>
          <p:pic>
            <p:nvPicPr>
              <p:cNvPr id="22" name="Google Shape;217;p18"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1EE88F0-3ECF-4CAB-95F0-8EC3A1ED5D07}"/>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785181" y="2323236"/>
                <a:ext cx="1524347" cy="1525872"/>
              </a:xfrm>
              <a:prstGeom prst="rect">
                <a:avLst/>
              </a:prstGeom>
              <a:noFill/>
              <a:ln>
                <a:noFill/>
              </a:ln>
            </p:spPr>
          </p:pic>
          <p:pic>
            <p:nvPicPr>
              <p:cNvPr id="23" name="Google Shape;218;p18" descr="http://imglf3.nosdn.127.net/img/NkdaNWVCTC80bkdiSDZnRnZpcXM3MDMra3lmaHQweXR3R0dkdE9vTjZaT2NQMThlQnM3SEp3PT0.png?imageView&amp;thumbnail=1680x0&amp;quality=96&amp;stripmeta=0">
                <a:extLst>
                  <a:ext uri="{FF2B5EF4-FFF2-40B4-BE49-F238E27FC236}">
                    <a16:creationId xmlns:a16="http://schemas.microsoft.com/office/drawing/2014/main" id="{439B80BD-217D-4528-AD6F-72DBA0817AC0}"/>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309528" y="2323236"/>
                <a:ext cx="1524348" cy="1525872"/>
              </a:xfrm>
              <a:prstGeom prst="rect">
                <a:avLst/>
              </a:prstGeom>
              <a:noFill/>
              <a:ln>
                <a:noFill/>
              </a:ln>
            </p:spPr>
          </p:pic>
          <p:pic>
            <p:nvPicPr>
              <p:cNvPr id="24" name="Google Shape;219;p18" descr="http://imglf3.nosdn.127.net/img/NkdaNWVCTC80bkdiSDZnRnZpcXM3NWtBTFF3enJmaDZjYkNyRmxzRXhlSGNERDJCZmNSbTJnPT0.png?imageView&amp;thumbnail=1680x0&amp;quality=96&amp;stripmeta=0">
                <a:extLst>
                  <a:ext uri="{FF2B5EF4-FFF2-40B4-BE49-F238E27FC236}">
                    <a16:creationId xmlns:a16="http://schemas.microsoft.com/office/drawing/2014/main" id="{83C0B69C-E846-4D3C-A5C9-EA6C5F2721AD}"/>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3811856" y="2324785"/>
                <a:ext cx="1525872" cy="1525872"/>
              </a:xfrm>
              <a:prstGeom prst="rect">
                <a:avLst/>
              </a:prstGeom>
              <a:noFill/>
              <a:ln>
                <a:noFill/>
              </a:ln>
            </p:spPr>
          </p:pic>
          <p:pic>
            <p:nvPicPr>
              <p:cNvPr id="25" name="Google Shape;220;p18" descr="http://imglf3.nosdn.127.net/img/NkdaNWVCTC80bkdiSDZnRnZpcXM3MDMra3lmaHQweXR3R0dkdE9vTjZaT2NQMThlQnM3SEp3PT0.png?imageView&amp;thumbnail=1680x0&amp;quality=96&amp;stripmeta=0">
                <a:extLst>
                  <a:ext uri="{FF2B5EF4-FFF2-40B4-BE49-F238E27FC236}">
                    <a16:creationId xmlns:a16="http://schemas.microsoft.com/office/drawing/2014/main" id="{A5FE5E84-3A8D-4162-9CC8-05537A88A337}"/>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236991" y="2323236"/>
                <a:ext cx="548182" cy="1525872"/>
              </a:xfrm>
              <a:prstGeom prst="rect">
                <a:avLst/>
              </a:prstGeom>
              <a:noFill/>
              <a:ln>
                <a:noFill/>
              </a:ln>
            </p:spPr>
          </p:pic>
          <p:pic>
            <p:nvPicPr>
              <p:cNvPr id="26" name="Google Shape;221;p18" descr="http://imglf3.nosdn.127.net/img/NkdaNWVCTC80bkdiSDZnRnZpcXM3MDMra3lmaHQweXR3R0dkdE9vTjZaT2NQMThlQnM3SEp3PT0.png?imageView&amp;thumbnail=1680x0&amp;quality=96&amp;stripmeta=0">
                <a:extLst>
                  <a:ext uri="{FF2B5EF4-FFF2-40B4-BE49-F238E27FC236}">
                    <a16:creationId xmlns:a16="http://schemas.microsoft.com/office/drawing/2014/main" id="{B3740B3E-51CD-4453-ADCE-DE4F716F8997}"/>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337728" y="2323236"/>
                <a:ext cx="1524348" cy="1525872"/>
              </a:xfrm>
              <a:prstGeom prst="rect">
                <a:avLst/>
              </a:prstGeom>
              <a:noFill/>
              <a:ln>
                <a:noFill/>
              </a:ln>
            </p:spPr>
          </p:pic>
          <p:pic>
            <p:nvPicPr>
              <p:cNvPr id="27" name="Google Shape;222;p18" descr="http://imglf3.nosdn.127.net/img/NkdaNWVCTC80bkdiSDZnRnZpcXM3MDMra3lmaHQweXR3R0dkdE9vTjZaT2NQMThlQnM3SEp3PT0.png?imageView&amp;thumbnail=1680x0&amp;quality=96&amp;stripmeta=0">
                <a:extLst>
                  <a:ext uri="{FF2B5EF4-FFF2-40B4-BE49-F238E27FC236}">
                    <a16:creationId xmlns:a16="http://schemas.microsoft.com/office/drawing/2014/main" id="{272D3FA3-A1A9-45F7-8D71-0725DF3ADE62}"/>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6862075" y="2323236"/>
                <a:ext cx="1524348" cy="1525872"/>
              </a:xfrm>
              <a:prstGeom prst="rect">
                <a:avLst/>
              </a:prstGeom>
              <a:noFill/>
              <a:ln>
                <a:noFill/>
              </a:ln>
            </p:spPr>
          </p:pic>
          <p:pic>
            <p:nvPicPr>
              <p:cNvPr id="28" name="Google Shape;223;p18" descr="http://imglf3.nosdn.127.net/img/NkdaNWVCTC80bkdiSDZnRnZpcXM3MDMra3lmaHQweXR3R0dkdE9vTjZaT2NQMThlQnM3SEp3PT0.png?imageView&amp;thumbnail=1680x0&amp;quality=96&amp;stripmeta=0">
                <a:extLst>
                  <a:ext uri="{FF2B5EF4-FFF2-40B4-BE49-F238E27FC236}">
                    <a16:creationId xmlns:a16="http://schemas.microsoft.com/office/drawing/2014/main" id="{0F989FF3-DF95-4047-B970-BEACE49FB94F}"/>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8378405" y="2323236"/>
                <a:ext cx="548182" cy="1525872"/>
              </a:xfrm>
              <a:prstGeom prst="rect">
                <a:avLst/>
              </a:prstGeom>
              <a:noFill/>
              <a:ln>
                <a:noFill/>
              </a:ln>
            </p:spPr>
          </p:pic>
        </p:grpSp>
        <p:pic>
          <p:nvPicPr>
            <p:cNvPr id="29" name="Google Shape;224;p18" descr="http://imglf4.nosdn.127.net/img/NkdaNWVCTC80bkdiSDZnRnZpcXM3OHhYZVRkeGZjQU82ZGlmRDM4TDZDOW1sMnJjZ0oydHJRPT0.png?imageView&amp;thumbnail=500x0&amp;quality=96&amp;stripmeta=0">
              <a:extLst>
                <a:ext uri="{FF2B5EF4-FFF2-40B4-BE49-F238E27FC236}">
                  <a16:creationId xmlns:a16="http://schemas.microsoft.com/office/drawing/2014/main" id="{193DCD9B-8E47-4231-9225-5EEB440B03CF}"/>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1201417" y="2887742"/>
              <a:ext cx="635145" cy="814256"/>
            </a:xfrm>
            <a:prstGeom prst="rect">
              <a:avLst/>
            </a:prstGeom>
            <a:noFill/>
            <a:ln>
              <a:noFill/>
            </a:ln>
          </p:spPr>
        </p:pic>
        <p:grpSp>
          <p:nvGrpSpPr>
            <p:cNvPr id="30" name="Google Shape;225;p18">
              <a:extLst>
                <a:ext uri="{FF2B5EF4-FFF2-40B4-BE49-F238E27FC236}">
                  <a16:creationId xmlns:a16="http://schemas.microsoft.com/office/drawing/2014/main" id="{3FF14B60-F08B-4603-BFC9-FC3B7A6A1944}"/>
                </a:ext>
              </a:extLst>
            </p:cNvPr>
            <p:cNvGrpSpPr/>
            <p:nvPr/>
          </p:nvGrpSpPr>
          <p:grpSpPr>
            <a:xfrm>
              <a:off x="2195644" y="2372016"/>
              <a:ext cx="1143246" cy="1322597"/>
              <a:chOff x="516071" y="1262577"/>
              <a:chExt cx="1143246" cy="1322597"/>
            </a:xfrm>
          </p:grpSpPr>
          <p:pic>
            <p:nvPicPr>
              <p:cNvPr id="31" name="Google Shape;226;p18" descr="http://imglf6.nosdn.127.net/img/NkdaNWVCTC80bkdiSDZnRnZpcXM3NXZCN1lGT2lhbE1FUmQ4eVBSMy8zQk85WU45RmdwQjlRPT0.png?imageView&amp;thumbnail=1680x0&amp;quality=96&amp;stripmeta=0">
                <a:extLst>
                  <a:ext uri="{FF2B5EF4-FFF2-40B4-BE49-F238E27FC236}">
                    <a16:creationId xmlns:a16="http://schemas.microsoft.com/office/drawing/2014/main" id="{1BC9D7E6-6EAE-4391-8362-1BB997068321}"/>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1230721" y="1695082"/>
                <a:ext cx="428596" cy="890092"/>
              </a:xfrm>
              <a:prstGeom prst="rect">
                <a:avLst/>
              </a:prstGeom>
              <a:noFill/>
              <a:ln>
                <a:noFill/>
              </a:ln>
            </p:spPr>
          </p:pic>
          <p:pic>
            <p:nvPicPr>
              <p:cNvPr id="32" name="Google Shape;227;p18" descr="http://imglf6.nosdn.127.net/img/NkdaNWVCTC80bkgzT2RkRjhJc3FQdE1zellXRFJPaGg0bFM3UXM4UmU0ZXA5ZWptU3ZsbDdRPT0.png?imageView&amp;thumbnail=500x0&amp;quality=96&amp;stripmeta=0">
                <a:extLst>
                  <a:ext uri="{FF2B5EF4-FFF2-40B4-BE49-F238E27FC236}">
                    <a16:creationId xmlns:a16="http://schemas.microsoft.com/office/drawing/2014/main" id="{3F59115B-A59D-464F-8646-6F651D53634F}"/>
                  </a:ext>
                </a:extLst>
              </p:cNvPr>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516071" y="1262577"/>
                <a:ext cx="1063232" cy="1322371"/>
              </a:xfrm>
              <a:prstGeom prst="rect">
                <a:avLst/>
              </a:prstGeom>
              <a:noFill/>
              <a:ln>
                <a:noFill/>
              </a:ln>
            </p:spPr>
          </p:pic>
        </p:grpSp>
      </p:grpSp>
    </p:spTree>
    <p:extLst>
      <p:ext uri="{BB962C8B-B14F-4D97-AF65-F5344CB8AC3E}">
        <p14:creationId xmlns:p14="http://schemas.microsoft.com/office/powerpoint/2010/main" val="471985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20009"/>
            <a:ext cx="8882400" cy="821400"/>
          </a:xfrm>
        </p:spPr>
        <p:txBody>
          <a:bodyPr/>
          <a:lstStyle/>
          <a:p>
            <a:r>
              <a:rPr lang="en-US" altLang="zh-CN" dirty="0"/>
              <a:t>Loops</a:t>
            </a:r>
            <a:endParaRPr lang="zh-CN" altLang="en-US" dirty="0"/>
          </a:p>
        </p:txBody>
      </p:sp>
      <p:sp>
        <p:nvSpPr>
          <p:cNvPr id="18" name="Google Shape;113;p14">
            <a:extLst>
              <a:ext uri="{FF2B5EF4-FFF2-40B4-BE49-F238E27FC236}">
                <a16:creationId xmlns:a16="http://schemas.microsoft.com/office/drawing/2014/main" id="{D8AE71FA-68C1-4ADD-811D-34AD8101D0B1}"/>
              </a:ext>
            </a:extLst>
          </p:cNvPr>
          <p:cNvSpPr txBox="1">
            <a:spLocks/>
          </p:cNvSpPr>
          <p:nvPr/>
        </p:nvSpPr>
        <p:spPr>
          <a:xfrm>
            <a:off x="130800" y="1385022"/>
            <a:ext cx="8882400" cy="140396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73763"/>
              </a:buClr>
              <a:buSzPts val="4800"/>
              <a:buFont typeface="Arial"/>
              <a:buNone/>
              <a:defRPr sz="4800" b="1" i="0" u="none" strike="noStrike" cap="none">
                <a:solidFill>
                  <a:srgbClr val="2B6A6C"/>
                </a:solidFill>
                <a:effectLst>
                  <a:outerShdw blurRad="38100" dist="38100" dir="2700000" algn="tl">
                    <a:srgbClr val="000000">
                      <a:alpha val="43137"/>
                    </a:srgbClr>
                  </a:outerShdw>
                </a:effectLst>
                <a:latin typeface="Arial Rounded MT Bold" panose="020F0704030504030204" pitchFamily="34" charset="0"/>
                <a:ea typeface="Arial Rounded MT Bold" panose="020F0704030504030204" pitchFamily="34" charset="0"/>
                <a:cs typeface="Arial"/>
                <a:sym typeface="Arial"/>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pPr algn="l">
              <a:buClr>
                <a:srgbClr val="1E4E79"/>
              </a:buClr>
              <a:buSzPts val="2400"/>
            </a:pPr>
            <a:r>
              <a:rPr lang="en-US" sz="3200" b="0" dirty="0">
                <a:solidFill>
                  <a:srgbClr val="515047"/>
                </a:solidFill>
                <a:effectLst/>
                <a:latin typeface="Arial Black" panose="020B0A04020102020204" pitchFamily="34" charset="0"/>
                <a:ea typeface="Microsoft Yahei"/>
                <a:cs typeface="Arial" panose="020B0604020202020204" pitchFamily="34" charset="0"/>
                <a:sym typeface="Microsoft Yahei"/>
              </a:rPr>
              <a:t>Question:</a:t>
            </a: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 If the street is 20 meters long, what should it do?</a:t>
            </a:r>
          </a:p>
        </p:txBody>
      </p:sp>
      <p:grpSp>
        <p:nvGrpSpPr>
          <p:cNvPr id="6" name="组合 5">
            <a:extLst>
              <a:ext uri="{FF2B5EF4-FFF2-40B4-BE49-F238E27FC236}">
                <a16:creationId xmlns:a16="http://schemas.microsoft.com/office/drawing/2014/main" id="{80FF14F8-2556-42BB-9003-9CA19C815F73}"/>
              </a:ext>
            </a:extLst>
          </p:cNvPr>
          <p:cNvGrpSpPr/>
          <p:nvPr/>
        </p:nvGrpSpPr>
        <p:grpSpPr>
          <a:xfrm>
            <a:off x="227201" y="2305914"/>
            <a:ext cx="8689598" cy="2610613"/>
            <a:chOff x="216183" y="2372016"/>
            <a:chExt cx="8689598" cy="2610613"/>
          </a:xfrm>
        </p:grpSpPr>
        <p:grpSp>
          <p:nvGrpSpPr>
            <p:cNvPr id="4" name="组合 3">
              <a:extLst>
                <a:ext uri="{FF2B5EF4-FFF2-40B4-BE49-F238E27FC236}">
                  <a16:creationId xmlns:a16="http://schemas.microsoft.com/office/drawing/2014/main" id="{2875B31D-FEF8-4409-B756-647C1C7CBD24}"/>
                </a:ext>
              </a:extLst>
            </p:cNvPr>
            <p:cNvGrpSpPr/>
            <p:nvPr/>
          </p:nvGrpSpPr>
          <p:grpSpPr>
            <a:xfrm>
              <a:off x="216183" y="2372016"/>
              <a:ext cx="8689598" cy="2391509"/>
              <a:chOff x="216183" y="2372016"/>
              <a:chExt cx="8689598" cy="2391509"/>
            </a:xfrm>
          </p:grpSpPr>
          <p:pic>
            <p:nvPicPr>
              <p:cNvPr id="19" name="Google Shape;272;p20" descr="http://imglf3.nosdn.127.net/img/NkdaNWVCTC80bkdiSDZnRnZpcXM3MmMvUVRNSFM5YkFQRWhHUVNFdFdDRUpKWGYrZFVOSnlBPT0.png?imageView&amp;thumbnail=1680x0&amp;quality=96&amp;stripmeta=0">
                <a:extLst>
                  <a:ext uri="{FF2B5EF4-FFF2-40B4-BE49-F238E27FC236}">
                    <a16:creationId xmlns:a16="http://schemas.microsoft.com/office/drawing/2014/main" id="{F53F340D-8621-4B2B-B350-E8D9F8B9B6A5}"/>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900375" y="3537210"/>
                <a:ext cx="1271560" cy="246436"/>
              </a:xfrm>
              <a:prstGeom prst="rect">
                <a:avLst/>
              </a:prstGeom>
              <a:noFill/>
              <a:ln>
                <a:noFill/>
              </a:ln>
            </p:spPr>
          </p:pic>
          <p:grpSp>
            <p:nvGrpSpPr>
              <p:cNvPr id="21" name="Google Shape;281;p20">
                <a:extLst>
                  <a:ext uri="{FF2B5EF4-FFF2-40B4-BE49-F238E27FC236}">
                    <a16:creationId xmlns:a16="http://schemas.microsoft.com/office/drawing/2014/main" id="{D3AEFA34-30CF-4EB1-9E28-C91A9175A917}"/>
                  </a:ext>
                </a:extLst>
              </p:cNvPr>
              <p:cNvGrpSpPr/>
              <p:nvPr/>
            </p:nvGrpSpPr>
            <p:grpSpPr>
              <a:xfrm>
                <a:off x="216183" y="3515514"/>
                <a:ext cx="8689596" cy="920118"/>
                <a:chOff x="236991" y="2323236"/>
                <a:chExt cx="8689596" cy="1527421"/>
              </a:xfrm>
            </p:grpSpPr>
            <p:pic>
              <p:nvPicPr>
                <p:cNvPr id="22" name="Google Shape;282;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E3C125DF-E25A-4003-8BA8-B25C899CF4C8}"/>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785181" y="2323236"/>
                  <a:ext cx="1524347" cy="1525872"/>
                </a:xfrm>
                <a:prstGeom prst="rect">
                  <a:avLst/>
                </a:prstGeom>
                <a:noFill/>
                <a:ln>
                  <a:noFill/>
                </a:ln>
              </p:spPr>
            </p:pic>
            <p:pic>
              <p:nvPicPr>
                <p:cNvPr id="23" name="Google Shape;283;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C1D7BFD1-212F-4AA2-A4B4-A0A3B9F2FF9E}"/>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309528" y="2323236"/>
                  <a:ext cx="1524348" cy="1525872"/>
                </a:xfrm>
                <a:prstGeom prst="rect">
                  <a:avLst/>
                </a:prstGeom>
                <a:noFill/>
                <a:ln>
                  <a:noFill/>
                </a:ln>
              </p:spPr>
            </p:pic>
            <p:pic>
              <p:nvPicPr>
                <p:cNvPr id="24" name="Google Shape;284;p20" descr="http://imglf3.nosdn.127.net/img/NkdaNWVCTC80bkdiSDZnRnZpcXM3NWtBTFF3enJmaDZjYkNyRmxzRXhlSGNERDJCZmNSbTJnPT0.png?imageView&amp;thumbnail=1680x0&amp;quality=96&amp;stripmeta=0">
                  <a:extLst>
                    <a:ext uri="{FF2B5EF4-FFF2-40B4-BE49-F238E27FC236}">
                      <a16:creationId xmlns:a16="http://schemas.microsoft.com/office/drawing/2014/main" id="{C5CF0B9A-55A4-4F32-AFE6-4D30186EAD96}"/>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3811856" y="2324785"/>
                  <a:ext cx="1525872" cy="1525872"/>
                </a:xfrm>
                <a:prstGeom prst="rect">
                  <a:avLst/>
                </a:prstGeom>
                <a:noFill/>
                <a:ln>
                  <a:noFill/>
                </a:ln>
              </p:spPr>
            </p:pic>
            <p:pic>
              <p:nvPicPr>
                <p:cNvPr id="25" name="Google Shape;285;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6D3B445D-AA1B-4446-A438-5554A3DE442F}"/>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236991" y="2323236"/>
                  <a:ext cx="548182" cy="1525872"/>
                </a:xfrm>
                <a:prstGeom prst="rect">
                  <a:avLst/>
                </a:prstGeom>
                <a:noFill/>
                <a:ln>
                  <a:noFill/>
                </a:ln>
              </p:spPr>
            </p:pic>
            <p:pic>
              <p:nvPicPr>
                <p:cNvPr id="26" name="Google Shape;286;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CEE8CA86-776E-47B1-8B90-FFF5C8AB6C04}"/>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337728" y="2323236"/>
                  <a:ext cx="1524348" cy="1525872"/>
                </a:xfrm>
                <a:prstGeom prst="rect">
                  <a:avLst/>
                </a:prstGeom>
                <a:noFill/>
                <a:ln>
                  <a:noFill/>
                </a:ln>
              </p:spPr>
            </p:pic>
            <p:pic>
              <p:nvPicPr>
                <p:cNvPr id="27" name="Google Shape;287;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95D3CA19-0A25-49A5-B039-79E066953E60}"/>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6862075" y="2323236"/>
                  <a:ext cx="1524348" cy="1525872"/>
                </a:xfrm>
                <a:prstGeom prst="rect">
                  <a:avLst/>
                </a:prstGeom>
                <a:noFill/>
                <a:ln>
                  <a:noFill/>
                </a:ln>
              </p:spPr>
            </p:pic>
            <p:pic>
              <p:nvPicPr>
                <p:cNvPr id="28" name="Google Shape;288;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B0B4C701-7D87-484A-BB64-1B27E005FC53}"/>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8378405" y="2323236"/>
                  <a:ext cx="548182" cy="1525872"/>
                </a:xfrm>
                <a:prstGeom prst="rect">
                  <a:avLst/>
                </a:prstGeom>
                <a:noFill/>
                <a:ln>
                  <a:noFill/>
                </a:ln>
              </p:spPr>
            </p:pic>
          </p:grpSp>
          <p:pic>
            <p:nvPicPr>
              <p:cNvPr id="29" name="Google Shape;289;p20" descr="http://imglf4.nosdn.127.net/img/NkdaNWVCTC80bkdiSDZnRnZpcXM3OHhYZVRkeGZjQU82ZGlmRDM4TDZDOW1sMnJjZ0oydHJRPT0.png?imageView&amp;thumbnail=500x0&amp;quality=96&amp;stripmeta=0">
                <a:extLst>
                  <a:ext uri="{FF2B5EF4-FFF2-40B4-BE49-F238E27FC236}">
                    <a16:creationId xmlns:a16="http://schemas.microsoft.com/office/drawing/2014/main" id="{84C42623-7D6A-447B-B5F7-D61E19F5B4EC}"/>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1201417" y="2887742"/>
                <a:ext cx="635145" cy="814256"/>
              </a:xfrm>
              <a:prstGeom prst="rect">
                <a:avLst/>
              </a:prstGeom>
              <a:noFill/>
              <a:ln>
                <a:noFill/>
              </a:ln>
            </p:spPr>
          </p:pic>
          <p:grpSp>
            <p:nvGrpSpPr>
              <p:cNvPr id="30" name="Google Shape;290;p20">
                <a:extLst>
                  <a:ext uri="{FF2B5EF4-FFF2-40B4-BE49-F238E27FC236}">
                    <a16:creationId xmlns:a16="http://schemas.microsoft.com/office/drawing/2014/main" id="{EEDD112A-382F-4720-B409-38C439EECB5E}"/>
                  </a:ext>
                </a:extLst>
              </p:cNvPr>
              <p:cNvGrpSpPr/>
              <p:nvPr/>
            </p:nvGrpSpPr>
            <p:grpSpPr>
              <a:xfrm>
                <a:off x="2195644" y="2372016"/>
                <a:ext cx="1143246" cy="1322597"/>
                <a:chOff x="516071" y="1262577"/>
                <a:chExt cx="1143246" cy="1322597"/>
              </a:xfrm>
            </p:grpSpPr>
            <p:pic>
              <p:nvPicPr>
                <p:cNvPr id="31" name="Google Shape;291;p20" descr="http://imglf6.nosdn.127.net/img/NkdaNWVCTC80bkdiSDZnRnZpcXM3NXZCN1lGT2lhbE1FUmQ4eVBSMy8zQk85WU45RmdwQjlRPT0.png?imageView&amp;thumbnail=1680x0&amp;quality=96&amp;stripmeta=0">
                  <a:extLst>
                    <a:ext uri="{FF2B5EF4-FFF2-40B4-BE49-F238E27FC236}">
                      <a16:creationId xmlns:a16="http://schemas.microsoft.com/office/drawing/2014/main" id="{4E6409F3-D402-4773-AF74-F0EEDF8D631F}"/>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1230721" y="1695082"/>
                  <a:ext cx="428596" cy="890092"/>
                </a:xfrm>
                <a:prstGeom prst="rect">
                  <a:avLst/>
                </a:prstGeom>
                <a:noFill/>
                <a:ln>
                  <a:noFill/>
                </a:ln>
              </p:spPr>
            </p:pic>
            <p:pic>
              <p:nvPicPr>
                <p:cNvPr id="32" name="Google Shape;292;p20" descr="http://imglf6.nosdn.127.net/img/NkdaNWVCTC80bkgzT2RkRjhJc3FQdE1zellXRFJPaGg0bFM3UXM4UmU0ZXA5ZWptU3ZsbDdRPT0.png?imageView&amp;thumbnail=500x0&amp;quality=96&amp;stripmeta=0">
                  <a:extLst>
                    <a:ext uri="{FF2B5EF4-FFF2-40B4-BE49-F238E27FC236}">
                      <a16:creationId xmlns:a16="http://schemas.microsoft.com/office/drawing/2014/main" id="{944E9329-ACFA-4531-9192-A184786A1D32}"/>
                    </a:ext>
                  </a:extLst>
                </p:cNvPr>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516071" y="1262577"/>
                  <a:ext cx="1063232" cy="1322371"/>
                </a:xfrm>
                <a:prstGeom prst="rect">
                  <a:avLst/>
                </a:prstGeom>
                <a:noFill/>
                <a:ln>
                  <a:noFill/>
                </a:ln>
              </p:spPr>
            </p:pic>
          </p:grpSp>
          <p:sp>
            <p:nvSpPr>
              <p:cNvPr id="33" name="Google Shape;293;p20">
                <a:extLst>
                  <a:ext uri="{FF2B5EF4-FFF2-40B4-BE49-F238E27FC236}">
                    <a16:creationId xmlns:a16="http://schemas.microsoft.com/office/drawing/2014/main" id="{9BDB83DA-9BF0-4C80-B8CD-E9EE62E923EB}"/>
                  </a:ext>
                </a:extLst>
              </p:cNvPr>
              <p:cNvSpPr/>
              <p:nvPr/>
            </p:nvSpPr>
            <p:spPr>
              <a:xfrm rot="5400000">
                <a:off x="4445831" y="303575"/>
                <a:ext cx="240000" cy="8679900"/>
              </a:xfrm>
              <a:prstGeom prst="rightBracket">
                <a:avLst>
                  <a:gd name="adj" fmla="val 8333"/>
                </a:avLst>
              </a:prstGeom>
              <a:noFill/>
              <a:ln w="28575"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1">
                  <a:solidFill>
                    <a:srgbClr val="4D4D4D"/>
                  </a:solidFill>
                  <a:latin typeface="Arial"/>
                  <a:ea typeface="Arial"/>
                  <a:cs typeface="Arial"/>
                  <a:sym typeface="Arial"/>
                </a:endParaRPr>
              </a:p>
            </p:txBody>
          </p:sp>
        </p:grpSp>
        <p:sp>
          <p:nvSpPr>
            <p:cNvPr id="34" name="Google Shape;294;p20">
              <a:extLst>
                <a:ext uri="{FF2B5EF4-FFF2-40B4-BE49-F238E27FC236}">
                  <a16:creationId xmlns:a16="http://schemas.microsoft.com/office/drawing/2014/main" id="{C2F31375-2A42-4A23-8EBF-BA3EA9FCB814}"/>
                </a:ext>
              </a:extLst>
            </p:cNvPr>
            <p:cNvSpPr txBox="1"/>
            <p:nvPr/>
          </p:nvSpPr>
          <p:spPr>
            <a:xfrm>
              <a:off x="3945928" y="4304421"/>
              <a:ext cx="1230108" cy="67820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3000" b="1" dirty="0">
                  <a:solidFill>
                    <a:srgbClr val="4D4D4D"/>
                  </a:solidFill>
                  <a:effectLst>
                    <a:outerShdw blurRad="38100" dist="38100" dir="2700000" algn="tl">
                      <a:srgbClr val="000000">
                        <a:alpha val="43137"/>
                      </a:srgbClr>
                    </a:outerShdw>
                  </a:effectLst>
                  <a:latin typeface="Arial Rounded MT Bold" panose="020F0704030504030204" pitchFamily="34" charset="0"/>
                  <a:sym typeface="Arial"/>
                </a:rPr>
                <a:t>20m</a:t>
              </a:r>
              <a:endParaRPr sz="3000" b="1" dirty="0">
                <a:solidFill>
                  <a:srgbClr val="4D4D4D"/>
                </a:solidFill>
                <a:effectLst>
                  <a:outerShdw blurRad="38100" dist="38100" dir="2700000" algn="tl">
                    <a:srgbClr val="000000">
                      <a:alpha val="43137"/>
                    </a:srgbClr>
                  </a:outerShdw>
                </a:effectLst>
                <a:latin typeface="Arial Rounded MT Bold" panose="020F0704030504030204" pitchFamily="34" charset="0"/>
                <a:sym typeface="Arial"/>
              </a:endParaRPr>
            </a:p>
          </p:txBody>
        </p:sp>
      </p:grpSp>
    </p:spTree>
    <p:extLst>
      <p:ext uri="{BB962C8B-B14F-4D97-AF65-F5344CB8AC3E}">
        <p14:creationId xmlns:p14="http://schemas.microsoft.com/office/powerpoint/2010/main" val="3317192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18600"/>
            <a:ext cx="8882400" cy="821400"/>
          </a:xfrm>
        </p:spPr>
        <p:txBody>
          <a:bodyPr/>
          <a:lstStyle/>
          <a:p>
            <a:r>
              <a:rPr lang="en-US" altLang="zh-CN" dirty="0"/>
              <a:t>Loops</a:t>
            </a:r>
            <a:endParaRPr lang="zh-CN" altLang="en-US" dirty="0"/>
          </a:p>
        </p:txBody>
      </p:sp>
      <p:grpSp>
        <p:nvGrpSpPr>
          <p:cNvPr id="5" name="组合 4">
            <a:extLst>
              <a:ext uri="{FF2B5EF4-FFF2-40B4-BE49-F238E27FC236}">
                <a16:creationId xmlns:a16="http://schemas.microsoft.com/office/drawing/2014/main" id="{A6EF1305-E17B-4C64-A2DA-C3D176A37EF5}"/>
              </a:ext>
            </a:extLst>
          </p:cNvPr>
          <p:cNvGrpSpPr/>
          <p:nvPr/>
        </p:nvGrpSpPr>
        <p:grpSpPr>
          <a:xfrm>
            <a:off x="227201" y="1101189"/>
            <a:ext cx="8689598" cy="3312613"/>
            <a:chOff x="227201" y="1101189"/>
            <a:chExt cx="8689598" cy="3312613"/>
          </a:xfrm>
        </p:grpSpPr>
        <p:grpSp>
          <p:nvGrpSpPr>
            <p:cNvPr id="6" name="组合 5">
              <a:extLst>
                <a:ext uri="{FF2B5EF4-FFF2-40B4-BE49-F238E27FC236}">
                  <a16:creationId xmlns:a16="http://schemas.microsoft.com/office/drawing/2014/main" id="{80FF14F8-2556-42BB-9003-9CA19C815F73}"/>
                </a:ext>
              </a:extLst>
            </p:cNvPr>
            <p:cNvGrpSpPr/>
            <p:nvPr/>
          </p:nvGrpSpPr>
          <p:grpSpPr>
            <a:xfrm>
              <a:off x="227201" y="1101189"/>
              <a:ext cx="8689598" cy="2610613"/>
              <a:chOff x="216183" y="2372016"/>
              <a:chExt cx="8689598" cy="2610613"/>
            </a:xfrm>
          </p:grpSpPr>
          <p:grpSp>
            <p:nvGrpSpPr>
              <p:cNvPr id="4" name="组合 3">
                <a:extLst>
                  <a:ext uri="{FF2B5EF4-FFF2-40B4-BE49-F238E27FC236}">
                    <a16:creationId xmlns:a16="http://schemas.microsoft.com/office/drawing/2014/main" id="{2875B31D-FEF8-4409-B756-647C1C7CBD24}"/>
                  </a:ext>
                </a:extLst>
              </p:cNvPr>
              <p:cNvGrpSpPr/>
              <p:nvPr/>
            </p:nvGrpSpPr>
            <p:grpSpPr>
              <a:xfrm>
                <a:off x="216183" y="2372016"/>
                <a:ext cx="8689598" cy="2391509"/>
                <a:chOff x="216183" y="2372016"/>
                <a:chExt cx="8689598" cy="2391509"/>
              </a:xfrm>
            </p:grpSpPr>
            <p:pic>
              <p:nvPicPr>
                <p:cNvPr id="19" name="Google Shape;272;p20" descr="http://imglf3.nosdn.127.net/img/NkdaNWVCTC80bkdiSDZnRnZpcXM3MmMvUVRNSFM5YkFQRWhHUVNFdFdDRUpKWGYrZFVOSnlBPT0.png?imageView&amp;thumbnail=1680x0&amp;quality=96&amp;stripmeta=0">
                  <a:extLst>
                    <a:ext uri="{FF2B5EF4-FFF2-40B4-BE49-F238E27FC236}">
                      <a16:creationId xmlns:a16="http://schemas.microsoft.com/office/drawing/2014/main" id="{F53F340D-8621-4B2B-B350-E8D9F8B9B6A5}"/>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900375" y="3537210"/>
                  <a:ext cx="1271560" cy="246436"/>
                </a:xfrm>
                <a:prstGeom prst="rect">
                  <a:avLst/>
                </a:prstGeom>
                <a:noFill/>
                <a:ln>
                  <a:noFill/>
                </a:ln>
              </p:spPr>
            </p:pic>
            <p:grpSp>
              <p:nvGrpSpPr>
                <p:cNvPr id="21" name="Google Shape;281;p20">
                  <a:extLst>
                    <a:ext uri="{FF2B5EF4-FFF2-40B4-BE49-F238E27FC236}">
                      <a16:creationId xmlns:a16="http://schemas.microsoft.com/office/drawing/2014/main" id="{D3AEFA34-30CF-4EB1-9E28-C91A9175A917}"/>
                    </a:ext>
                  </a:extLst>
                </p:cNvPr>
                <p:cNvGrpSpPr/>
                <p:nvPr/>
              </p:nvGrpSpPr>
              <p:grpSpPr>
                <a:xfrm>
                  <a:off x="216183" y="3515514"/>
                  <a:ext cx="8689596" cy="920118"/>
                  <a:chOff x="236991" y="2323236"/>
                  <a:chExt cx="8689596" cy="1527421"/>
                </a:xfrm>
              </p:grpSpPr>
              <p:pic>
                <p:nvPicPr>
                  <p:cNvPr id="22" name="Google Shape;282;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E3C125DF-E25A-4003-8BA8-B25C899CF4C8}"/>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785181" y="2323236"/>
                    <a:ext cx="1524347" cy="1525872"/>
                  </a:xfrm>
                  <a:prstGeom prst="rect">
                    <a:avLst/>
                  </a:prstGeom>
                  <a:noFill/>
                  <a:ln>
                    <a:noFill/>
                  </a:ln>
                </p:spPr>
              </p:pic>
              <p:pic>
                <p:nvPicPr>
                  <p:cNvPr id="23" name="Google Shape;283;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C1D7BFD1-212F-4AA2-A4B4-A0A3B9F2FF9E}"/>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309528" y="2323236"/>
                    <a:ext cx="1524348" cy="1525872"/>
                  </a:xfrm>
                  <a:prstGeom prst="rect">
                    <a:avLst/>
                  </a:prstGeom>
                  <a:noFill/>
                  <a:ln>
                    <a:noFill/>
                  </a:ln>
                </p:spPr>
              </p:pic>
              <p:pic>
                <p:nvPicPr>
                  <p:cNvPr id="24" name="Google Shape;284;p20" descr="http://imglf3.nosdn.127.net/img/NkdaNWVCTC80bkdiSDZnRnZpcXM3NWtBTFF3enJmaDZjYkNyRmxzRXhlSGNERDJCZmNSbTJnPT0.png?imageView&amp;thumbnail=1680x0&amp;quality=96&amp;stripmeta=0">
                    <a:extLst>
                      <a:ext uri="{FF2B5EF4-FFF2-40B4-BE49-F238E27FC236}">
                        <a16:creationId xmlns:a16="http://schemas.microsoft.com/office/drawing/2014/main" id="{C5CF0B9A-55A4-4F32-AFE6-4D30186EAD96}"/>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3811856" y="2324785"/>
                    <a:ext cx="1525872" cy="1525872"/>
                  </a:xfrm>
                  <a:prstGeom prst="rect">
                    <a:avLst/>
                  </a:prstGeom>
                  <a:noFill/>
                  <a:ln>
                    <a:noFill/>
                  </a:ln>
                </p:spPr>
              </p:pic>
              <p:pic>
                <p:nvPicPr>
                  <p:cNvPr id="25" name="Google Shape;285;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6D3B445D-AA1B-4446-A438-5554A3DE442F}"/>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236991" y="2323236"/>
                    <a:ext cx="548182" cy="1525872"/>
                  </a:xfrm>
                  <a:prstGeom prst="rect">
                    <a:avLst/>
                  </a:prstGeom>
                  <a:noFill/>
                  <a:ln>
                    <a:noFill/>
                  </a:ln>
                </p:spPr>
              </p:pic>
              <p:pic>
                <p:nvPicPr>
                  <p:cNvPr id="26" name="Google Shape;286;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CEE8CA86-776E-47B1-8B90-FFF5C8AB6C04}"/>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337728" y="2323236"/>
                    <a:ext cx="1524348" cy="1525872"/>
                  </a:xfrm>
                  <a:prstGeom prst="rect">
                    <a:avLst/>
                  </a:prstGeom>
                  <a:noFill/>
                  <a:ln>
                    <a:noFill/>
                  </a:ln>
                </p:spPr>
              </p:pic>
              <p:pic>
                <p:nvPicPr>
                  <p:cNvPr id="27" name="Google Shape;287;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95D3CA19-0A25-49A5-B039-79E066953E60}"/>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6862075" y="2323236"/>
                    <a:ext cx="1524348" cy="1525872"/>
                  </a:xfrm>
                  <a:prstGeom prst="rect">
                    <a:avLst/>
                  </a:prstGeom>
                  <a:noFill/>
                  <a:ln>
                    <a:noFill/>
                  </a:ln>
                </p:spPr>
              </p:pic>
              <p:pic>
                <p:nvPicPr>
                  <p:cNvPr id="28" name="Google Shape;288;p20" descr="http://imglf3.nosdn.127.net/img/NkdaNWVCTC80bkdiSDZnRnZpcXM3MDMra3lmaHQweXR3R0dkdE9vTjZaT2NQMThlQnM3SEp3PT0.png?imageView&amp;thumbnail=1680x0&amp;quality=96&amp;stripmeta=0">
                    <a:extLst>
                      <a:ext uri="{FF2B5EF4-FFF2-40B4-BE49-F238E27FC236}">
                        <a16:creationId xmlns:a16="http://schemas.microsoft.com/office/drawing/2014/main" id="{B0B4C701-7D87-484A-BB64-1B27E005FC53}"/>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8378405" y="2323236"/>
                    <a:ext cx="548182" cy="1525872"/>
                  </a:xfrm>
                  <a:prstGeom prst="rect">
                    <a:avLst/>
                  </a:prstGeom>
                  <a:noFill/>
                  <a:ln>
                    <a:noFill/>
                  </a:ln>
                </p:spPr>
              </p:pic>
            </p:grpSp>
            <p:pic>
              <p:nvPicPr>
                <p:cNvPr id="29" name="Google Shape;289;p20" descr="http://imglf4.nosdn.127.net/img/NkdaNWVCTC80bkdiSDZnRnZpcXM3OHhYZVRkeGZjQU82ZGlmRDM4TDZDOW1sMnJjZ0oydHJRPT0.png?imageView&amp;thumbnail=500x0&amp;quality=96&amp;stripmeta=0">
                  <a:extLst>
                    <a:ext uri="{FF2B5EF4-FFF2-40B4-BE49-F238E27FC236}">
                      <a16:creationId xmlns:a16="http://schemas.microsoft.com/office/drawing/2014/main" id="{84C42623-7D6A-447B-B5F7-D61E19F5B4EC}"/>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1201417" y="2887742"/>
                  <a:ext cx="635145" cy="814256"/>
                </a:xfrm>
                <a:prstGeom prst="rect">
                  <a:avLst/>
                </a:prstGeom>
                <a:noFill/>
                <a:ln>
                  <a:noFill/>
                </a:ln>
              </p:spPr>
            </p:pic>
            <p:grpSp>
              <p:nvGrpSpPr>
                <p:cNvPr id="30" name="Google Shape;290;p20">
                  <a:extLst>
                    <a:ext uri="{FF2B5EF4-FFF2-40B4-BE49-F238E27FC236}">
                      <a16:creationId xmlns:a16="http://schemas.microsoft.com/office/drawing/2014/main" id="{EEDD112A-382F-4720-B409-38C439EECB5E}"/>
                    </a:ext>
                  </a:extLst>
                </p:cNvPr>
                <p:cNvGrpSpPr/>
                <p:nvPr/>
              </p:nvGrpSpPr>
              <p:grpSpPr>
                <a:xfrm>
                  <a:off x="2195644" y="2372016"/>
                  <a:ext cx="1143246" cy="1322597"/>
                  <a:chOff x="516071" y="1262577"/>
                  <a:chExt cx="1143246" cy="1322597"/>
                </a:xfrm>
              </p:grpSpPr>
              <p:pic>
                <p:nvPicPr>
                  <p:cNvPr id="31" name="Google Shape;291;p20" descr="http://imglf6.nosdn.127.net/img/NkdaNWVCTC80bkdiSDZnRnZpcXM3NXZCN1lGT2lhbE1FUmQ4eVBSMy8zQk85WU45RmdwQjlRPT0.png?imageView&amp;thumbnail=1680x0&amp;quality=96&amp;stripmeta=0">
                    <a:extLst>
                      <a:ext uri="{FF2B5EF4-FFF2-40B4-BE49-F238E27FC236}">
                        <a16:creationId xmlns:a16="http://schemas.microsoft.com/office/drawing/2014/main" id="{4E6409F3-D402-4773-AF74-F0EEDF8D631F}"/>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1230721" y="1695082"/>
                    <a:ext cx="428596" cy="890092"/>
                  </a:xfrm>
                  <a:prstGeom prst="rect">
                    <a:avLst/>
                  </a:prstGeom>
                  <a:noFill/>
                  <a:ln>
                    <a:noFill/>
                  </a:ln>
                </p:spPr>
              </p:pic>
              <p:pic>
                <p:nvPicPr>
                  <p:cNvPr id="32" name="Google Shape;292;p20" descr="http://imglf6.nosdn.127.net/img/NkdaNWVCTC80bkgzT2RkRjhJc3FQdE1zellXRFJPaGg0bFM3UXM4UmU0ZXA5ZWptU3ZsbDdRPT0.png?imageView&amp;thumbnail=500x0&amp;quality=96&amp;stripmeta=0">
                    <a:extLst>
                      <a:ext uri="{FF2B5EF4-FFF2-40B4-BE49-F238E27FC236}">
                        <a16:creationId xmlns:a16="http://schemas.microsoft.com/office/drawing/2014/main" id="{944E9329-ACFA-4531-9192-A184786A1D32}"/>
                      </a:ext>
                    </a:extLst>
                  </p:cNvPr>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516071" y="1262577"/>
                    <a:ext cx="1063232" cy="1322371"/>
                  </a:xfrm>
                  <a:prstGeom prst="rect">
                    <a:avLst/>
                  </a:prstGeom>
                  <a:noFill/>
                  <a:ln>
                    <a:noFill/>
                  </a:ln>
                </p:spPr>
              </p:pic>
            </p:grpSp>
            <p:sp>
              <p:nvSpPr>
                <p:cNvPr id="33" name="Google Shape;293;p20">
                  <a:extLst>
                    <a:ext uri="{FF2B5EF4-FFF2-40B4-BE49-F238E27FC236}">
                      <a16:creationId xmlns:a16="http://schemas.microsoft.com/office/drawing/2014/main" id="{9BDB83DA-9BF0-4C80-B8CD-E9EE62E923EB}"/>
                    </a:ext>
                  </a:extLst>
                </p:cNvPr>
                <p:cNvSpPr/>
                <p:nvPr/>
              </p:nvSpPr>
              <p:spPr>
                <a:xfrm rot="5400000">
                  <a:off x="4445831" y="303575"/>
                  <a:ext cx="240000" cy="8679900"/>
                </a:xfrm>
                <a:prstGeom prst="rightBracket">
                  <a:avLst>
                    <a:gd name="adj" fmla="val 8333"/>
                  </a:avLst>
                </a:prstGeom>
                <a:noFill/>
                <a:ln w="28575"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1">
                    <a:solidFill>
                      <a:srgbClr val="4D4D4D"/>
                    </a:solidFill>
                    <a:latin typeface="Arial"/>
                    <a:ea typeface="Arial"/>
                    <a:cs typeface="Arial"/>
                    <a:sym typeface="Arial"/>
                  </a:endParaRPr>
                </a:p>
              </p:txBody>
            </p:sp>
          </p:grpSp>
          <p:sp>
            <p:nvSpPr>
              <p:cNvPr id="34" name="Google Shape;294;p20">
                <a:extLst>
                  <a:ext uri="{FF2B5EF4-FFF2-40B4-BE49-F238E27FC236}">
                    <a16:creationId xmlns:a16="http://schemas.microsoft.com/office/drawing/2014/main" id="{C2F31375-2A42-4A23-8EBF-BA3EA9FCB814}"/>
                  </a:ext>
                </a:extLst>
              </p:cNvPr>
              <p:cNvSpPr txBox="1"/>
              <p:nvPr/>
            </p:nvSpPr>
            <p:spPr>
              <a:xfrm>
                <a:off x="3945928" y="4304421"/>
                <a:ext cx="1230108" cy="67820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3000" b="1" dirty="0">
                    <a:solidFill>
                      <a:srgbClr val="4D4D4D"/>
                    </a:solidFill>
                    <a:effectLst>
                      <a:outerShdw blurRad="38100" dist="38100" dir="2700000" algn="tl">
                        <a:srgbClr val="000000">
                          <a:alpha val="43137"/>
                        </a:srgbClr>
                      </a:outerShdw>
                    </a:effectLst>
                    <a:latin typeface="Arial Rounded MT Bold" panose="020F0704030504030204" pitchFamily="34" charset="0"/>
                    <a:sym typeface="Arial"/>
                  </a:rPr>
                  <a:t>20m</a:t>
                </a:r>
                <a:endParaRPr sz="3000" b="1" dirty="0">
                  <a:solidFill>
                    <a:srgbClr val="4D4D4D"/>
                  </a:solidFill>
                  <a:effectLst>
                    <a:outerShdw blurRad="38100" dist="38100" dir="2700000" algn="tl">
                      <a:srgbClr val="000000">
                        <a:alpha val="43137"/>
                      </a:srgbClr>
                    </a:outerShdw>
                  </a:effectLst>
                  <a:latin typeface="Arial Rounded MT Bold" panose="020F0704030504030204" pitchFamily="34" charset="0"/>
                  <a:sym typeface="Arial"/>
                </a:endParaRPr>
              </a:p>
            </p:txBody>
          </p:sp>
        </p:grpSp>
        <p:sp>
          <p:nvSpPr>
            <p:cNvPr id="2" name="矩形 1">
              <a:extLst>
                <a:ext uri="{FF2B5EF4-FFF2-40B4-BE49-F238E27FC236}">
                  <a16:creationId xmlns:a16="http://schemas.microsoft.com/office/drawing/2014/main" id="{0784DCE3-64D8-4E2D-9594-865CF887DD38}"/>
                </a:ext>
              </a:extLst>
            </p:cNvPr>
            <p:cNvSpPr/>
            <p:nvPr/>
          </p:nvSpPr>
          <p:spPr>
            <a:xfrm>
              <a:off x="229001" y="3873802"/>
              <a:ext cx="2148289" cy="540000"/>
            </a:xfrm>
            <a:prstGeom prst="rect">
              <a:avLst/>
            </a:prstGeom>
            <a:solidFill>
              <a:srgbClr val="82B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AD4F8CD5-7174-46BF-A689-E642A9841629}"/>
                </a:ext>
              </a:extLst>
            </p:cNvPr>
            <p:cNvSpPr/>
            <p:nvPr/>
          </p:nvSpPr>
          <p:spPr>
            <a:xfrm>
              <a:off x="2408237" y="3873802"/>
              <a:ext cx="2148289" cy="540000"/>
            </a:xfrm>
            <a:prstGeom prst="rect">
              <a:avLst/>
            </a:prstGeom>
            <a:solidFill>
              <a:srgbClr val="82BF3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8254B83F-C7A2-4083-B73C-8364EFD12A65}"/>
                </a:ext>
              </a:extLst>
            </p:cNvPr>
            <p:cNvSpPr/>
            <p:nvPr/>
          </p:nvSpPr>
          <p:spPr>
            <a:xfrm>
              <a:off x="4587473" y="3873802"/>
              <a:ext cx="2148289" cy="540000"/>
            </a:xfrm>
            <a:prstGeom prst="rect">
              <a:avLst/>
            </a:prstGeom>
            <a:solidFill>
              <a:srgbClr val="82BF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1A4CD3FF-B7CA-4335-8DF0-080BE7CA60F4}"/>
                </a:ext>
              </a:extLst>
            </p:cNvPr>
            <p:cNvSpPr/>
            <p:nvPr/>
          </p:nvSpPr>
          <p:spPr>
            <a:xfrm>
              <a:off x="6766710" y="3873802"/>
              <a:ext cx="2148289" cy="540000"/>
            </a:xfrm>
            <a:prstGeom prst="rect">
              <a:avLst/>
            </a:prstGeom>
            <a:solidFill>
              <a:srgbClr val="82BF3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406187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C3FFC7EA-06AA-4C95-B87F-3E2928B3F0C8}"/>
              </a:ext>
            </a:extLst>
          </p:cNvPr>
          <p:cNvGrpSpPr/>
          <p:nvPr/>
        </p:nvGrpSpPr>
        <p:grpSpPr>
          <a:xfrm>
            <a:off x="205011" y="2337831"/>
            <a:ext cx="8733979" cy="2644798"/>
            <a:chOff x="205011" y="2337831"/>
            <a:chExt cx="8733979" cy="2644798"/>
          </a:xfrm>
        </p:grpSpPr>
        <p:grpSp>
          <p:nvGrpSpPr>
            <p:cNvPr id="5" name="组合 4">
              <a:extLst>
                <a:ext uri="{FF2B5EF4-FFF2-40B4-BE49-F238E27FC236}">
                  <a16:creationId xmlns:a16="http://schemas.microsoft.com/office/drawing/2014/main" id="{1803D806-AC0D-4365-995E-20380E671763}"/>
                </a:ext>
              </a:extLst>
            </p:cNvPr>
            <p:cNvGrpSpPr/>
            <p:nvPr/>
          </p:nvGrpSpPr>
          <p:grpSpPr>
            <a:xfrm>
              <a:off x="205011" y="2337831"/>
              <a:ext cx="8733979" cy="2414677"/>
              <a:chOff x="216183" y="2337831"/>
              <a:chExt cx="8733979" cy="2414677"/>
            </a:xfrm>
          </p:grpSpPr>
          <p:pic>
            <p:nvPicPr>
              <p:cNvPr id="38" name="Google Shape;305;p21" descr="http://imglf3.nosdn.127.net/img/NkdaNWVCTC80bkdiSDZnRnZpcXM3MmMvUVRNSFM5YkFQRWhHUVNFdFdDRUpKWGYrZFVOSnlBPT0.png?imageView&amp;thumbnail=1680x0&amp;quality=96&amp;stripmeta=0">
                <a:extLst>
                  <a:ext uri="{FF2B5EF4-FFF2-40B4-BE49-F238E27FC236}">
                    <a16:creationId xmlns:a16="http://schemas.microsoft.com/office/drawing/2014/main" id="{0C5E2BB1-B137-4464-9C22-182B66F8E790}"/>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900375" y="3537210"/>
                <a:ext cx="1271560" cy="246436"/>
              </a:xfrm>
              <a:prstGeom prst="rect">
                <a:avLst/>
              </a:prstGeom>
              <a:noFill/>
              <a:ln>
                <a:noFill/>
              </a:ln>
            </p:spPr>
          </p:pic>
          <p:grpSp>
            <p:nvGrpSpPr>
              <p:cNvPr id="39" name="Google Shape;314;p21">
                <a:extLst>
                  <a:ext uri="{FF2B5EF4-FFF2-40B4-BE49-F238E27FC236}">
                    <a16:creationId xmlns:a16="http://schemas.microsoft.com/office/drawing/2014/main" id="{E582ACDA-7AAC-44F1-85D1-CC9A7C521E85}"/>
                  </a:ext>
                </a:extLst>
              </p:cNvPr>
              <p:cNvGrpSpPr/>
              <p:nvPr/>
            </p:nvGrpSpPr>
            <p:grpSpPr>
              <a:xfrm>
                <a:off x="216183" y="3515514"/>
                <a:ext cx="8689596" cy="920118"/>
                <a:chOff x="236991" y="2323236"/>
                <a:chExt cx="8689596" cy="1527421"/>
              </a:xfrm>
            </p:grpSpPr>
            <p:pic>
              <p:nvPicPr>
                <p:cNvPr id="40" name="Google Shape;315;p21" descr="http://imglf3.nosdn.127.net/img/NkdaNWVCTC80bkdiSDZnRnZpcXM3MDMra3lmaHQweXR3R0dkdE9vTjZaT2NQMThlQnM3SEp3PT0.png?imageView&amp;thumbnail=1680x0&amp;quality=96&amp;stripmeta=0">
                  <a:extLst>
                    <a:ext uri="{FF2B5EF4-FFF2-40B4-BE49-F238E27FC236}">
                      <a16:creationId xmlns:a16="http://schemas.microsoft.com/office/drawing/2014/main" id="{7FC5EF33-095E-4A6B-9449-93362B254099}"/>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785181" y="2323236"/>
                  <a:ext cx="1524347" cy="1525872"/>
                </a:xfrm>
                <a:prstGeom prst="rect">
                  <a:avLst/>
                </a:prstGeom>
                <a:noFill/>
                <a:ln>
                  <a:noFill/>
                </a:ln>
              </p:spPr>
            </p:pic>
            <p:pic>
              <p:nvPicPr>
                <p:cNvPr id="41" name="Google Shape;316;p21" descr="http://imglf3.nosdn.127.net/img/NkdaNWVCTC80bkdiSDZnRnZpcXM3MDMra3lmaHQweXR3R0dkdE9vTjZaT2NQMThlQnM3SEp3PT0.png?imageView&amp;thumbnail=1680x0&amp;quality=96&amp;stripmeta=0">
                  <a:extLst>
                    <a:ext uri="{FF2B5EF4-FFF2-40B4-BE49-F238E27FC236}">
                      <a16:creationId xmlns:a16="http://schemas.microsoft.com/office/drawing/2014/main" id="{F163222F-CA86-40DA-9522-7EAF0ED75A83}"/>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309528" y="2323236"/>
                  <a:ext cx="1524348" cy="1525872"/>
                </a:xfrm>
                <a:prstGeom prst="rect">
                  <a:avLst/>
                </a:prstGeom>
                <a:noFill/>
                <a:ln>
                  <a:noFill/>
                </a:ln>
              </p:spPr>
            </p:pic>
            <p:pic>
              <p:nvPicPr>
                <p:cNvPr id="42" name="Google Shape;317;p21" descr="http://imglf3.nosdn.127.net/img/NkdaNWVCTC80bkdiSDZnRnZpcXM3NWtBTFF3enJmaDZjYkNyRmxzRXhlSGNERDJCZmNSbTJnPT0.png?imageView&amp;thumbnail=1680x0&amp;quality=96&amp;stripmeta=0">
                  <a:extLst>
                    <a:ext uri="{FF2B5EF4-FFF2-40B4-BE49-F238E27FC236}">
                      <a16:creationId xmlns:a16="http://schemas.microsoft.com/office/drawing/2014/main" id="{5DE8DFA6-377B-413A-9A03-B271748283DB}"/>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3811856" y="2324785"/>
                  <a:ext cx="1525872" cy="1525872"/>
                </a:xfrm>
                <a:prstGeom prst="rect">
                  <a:avLst/>
                </a:prstGeom>
                <a:noFill/>
                <a:ln>
                  <a:noFill/>
                </a:ln>
              </p:spPr>
            </p:pic>
            <p:pic>
              <p:nvPicPr>
                <p:cNvPr id="43" name="Google Shape;318;p21" descr="http://imglf3.nosdn.127.net/img/NkdaNWVCTC80bkdiSDZnRnZpcXM3MDMra3lmaHQweXR3R0dkdE9vTjZaT2NQMThlQnM3SEp3PT0.png?imageView&amp;thumbnail=1680x0&amp;quality=96&amp;stripmeta=0">
                  <a:extLst>
                    <a:ext uri="{FF2B5EF4-FFF2-40B4-BE49-F238E27FC236}">
                      <a16:creationId xmlns:a16="http://schemas.microsoft.com/office/drawing/2014/main" id="{6E8D119E-B249-4996-96A0-640E5C790F6B}"/>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236991" y="2323236"/>
                  <a:ext cx="548182" cy="1525872"/>
                </a:xfrm>
                <a:prstGeom prst="rect">
                  <a:avLst/>
                </a:prstGeom>
                <a:noFill/>
                <a:ln>
                  <a:noFill/>
                </a:ln>
              </p:spPr>
            </p:pic>
            <p:pic>
              <p:nvPicPr>
                <p:cNvPr id="44" name="Google Shape;319;p21" descr="http://imglf3.nosdn.127.net/img/NkdaNWVCTC80bkdiSDZnRnZpcXM3MDMra3lmaHQweXR3R0dkdE9vTjZaT2NQMThlQnM3SEp3PT0.png?imageView&amp;thumbnail=1680x0&amp;quality=96&amp;stripmeta=0">
                  <a:extLst>
                    <a:ext uri="{FF2B5EF4-FFF2-40B4-BE49-F238E27FC236}">
                      <a16:creationId xmlns:a16="http://schemas.microsoft.com/office/drawing/2014/main" id="{B7A18810-A23A-46EC-BB71-C2A72FC3BAA9}"/>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337728" y="2323236"/>
                  <a:ext cx="1524348" cy="1525872"/>
                </a:xfrm>
                <a:prstGeom prst="rect">
                  <a:avLst/>
                </a:prstGeom>
                <a:noFill/>
                <a:ln>
                  <a:noFill/>
                </a:ln>
              </p:spPr>
            </p:pic>
            <p:pic>
              <p:nvPicPr>
                <p:cNvPr id="45" name="Google Shape;320;p21" descr="http://imglf3.nosdn.127.net/img/NkdaNWVCTC80bkdiSDZnRnZpcXM3MDMra3lmaHQweXR3R0dkdE9vTjZaT2NQMThlQnM3SEp3PT0.png?imageView&amp;thumbnail=1680x0&amp;quality=96&amp;stripmeta=0">
                  <a:extLst>
                    <a:ext uri="{FF2B5EF4-FFF2-40B4-BE49-F238E27FC236}">
                      <a16:creationId xmlns:a16="http://schemas.microsoft.com/office/drawing/2014/main" id="{304005C5-52C1-4719-B0F6-5FCA85C1671F}"/>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6862075" y="2323236"/>
                  <a:ext cx="1524348" cy="1525872"/>
                </a:xfrm>
                <a:prstGeom prst="rect">
                  <a:avLst/>
                </a:prstGeom>
                <a:noFill/>
                <a:ln>
                  <a:noFill/>
                </a:ln>
              </p:spPr>
            </p:pic>
            <p:pic>
              <p:nvPicPr>
                <p:cNvPr id="46" name="Google Shape;321;p21" descr="http://imglf3.nosdn.127.net/img/NkdaNWVCTC80bkdiSDZnRnZpcXM3MDMra3lmaHQweXR3R0dkdE9vTjZaT2NQMThlQnM3SEp3PT0.png?imageView&amp;thumbnail=1680x0&amp;quality=96&amp;stripmeta=0">
                  <a:extLst>
                    <a:ext uri="{FF2B5EF4-FFF2-40B4-BE49-F238E27FC236}">
                      <a16:creationId xmlns:a16="http://schemas.microsoft.com/office/drawing/2014/main" id="{42AB8B7D-C451-4A16-A813-9EE492CE82F4}"/>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8378405" y="2323236"/>
                  <a:ext cx="548182" cy="1525872"/>
                </a:xfrm>
                <a:prstGeom prst="rect">
                  <a:avLst/>
                </a:prstGeom>
                <a:noFill/>
                <a:ln>
                  <a:noFill/>
                </a:ln>
              </p:spPr>
            </p:pic>
          </p:grpSp>
          <p:sp>
            <p:nvSpPr>
              <p:cNvPr id="47" name="Google Shape;322;p21">
                <a:extLst>
                  <a:ext uri="{FF2B5EF4-FFF2-40B4-BE49-F238E27FC236}">
                    <a16:creationId xmlns:a16="http://schemas.microsoft.com/office/drawing/2014/main" id="{8784F73B-FA30-45F6-AC5E-73299E677EE0}"/>
                  </a:ext>
                </a:extLst>
              </p:cNvPr>
              <p:cNvSpPr/>
              <p:nvPr/>
            </p:nvSpPr>
            <p:spPr>
              <a:xfrm rot="5400000">
                <a:off x="4445831" y="292558"/>
                <a:ext cx="240000" cy="8679900"/>
              </a:xfrm>
              <a:prstGeom prst="rightBracket">
                <a:avLst>
                  <a:gd name="adj" fmla="val 8333"/>
                </a:avLst>
              </a:prstGeom>
              <a:noFill/>
              <a:ln w="28575"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1">
                  <a:solidFill>
                    <a:srgbClr val="262626"/>
                  </a:solidFill>
                  <a:latin typeface="Arial"/>
                  <a:ea typeface="Arial"/>
                  <a:cs typeface="Arial"/>
                  <a:sym typeface="Arial"/>
                </a:endParaRPr>
              </a:p>
            </p:txBody>
          </p:sp>
          <p:grpSp>
            <p:nvGrpSpPr>
              <p:cNvPr id="49" name="Google Shape;324;p21">
                <a:extLst>
                  <a:ext uri="{FF2B5EF4-FFF2-40B4-BE49-F238E27FC236}">
                    <a16:creationId xmlns:a16="http://schemas.microsoft.com/office/drawing/2014/main" id="{2A7A5D91-532E-48A0-96E8-87DD1A6A6B6B}"/>
                  </a:ext>
                </a:extLst>
              </p:cNvPr>
              <p:cNvGrpSpPr/>
              <p:nvPr/>
            </p:nvGrpSpPr>
            <p:grpSpPr>
              <a:xfrm flipH="1">
                <a:off x="7806916" y="2337831"/>
                <a:ext cx="1143246" cy="1322597"/>
                <a:chOff x="516071" y="1262577"/>
                <a:chExt cx="1143246" cy="1322597"/>
              </a:xfrm>
            </p:grpSpPr>
            <p:pic>
              <p:nvPicPr>
                <p:cNvPr id="50" name="Google Shape;325;p21" descr="http://imglf6.nosdn.127.net/img/NkdaNWVCTC80bkdiSDZnRnZpcXM3NXZCN1lGT2lhbE1FUmQ4eVBSMy8zQk85WU45RmdwQjlRPT0.png?imageView&amp;thumbnail=1680x0&amp;quality=96&amp;stripmeta=0">
                  <a:extLst>
                    <a:ext uri="{FF2B5EF4-FFF2-40B4-BE49-F238E27FC236}">
                      <a16:creationId xmlns:a16="http://schemas.microsoft.com/office/drawing/2014/main" id="{07EB52B6-22BC-487B-95E8-824AA87CA379}"/>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1230721" y="1695082"/>
                  <a:ext cx="428596" cy="890092"/>
                </a:xfrm>
                <a:prstGeom prst="rect">
                  <a:avLst/>
                </a:prstGeom>
                <a:noFill/>
                <a:ln>
                  <a:noFill/>
                </a:ln>
              </p:spPr>
            </p:pic>
            <p:pic>
              <p:nvPicPr>
                <p:cNvPr id="51" name="Google Shape;326;p21" descr="http://imglf6.nosdn.127.net/img/NkdaNWVCTC80bkgzT2RkRjhJc3FQdE1zellXRFJPaGg0bFM3UXM4UmU0ZXA5ZWptU3ZsbDdRPT0.png?imageView&amp;thumbnail=500x0&amp;quality=96&amp;stripmeta=0">
                  <a:extLst>
                    <a:ext uri="{FF2B5EF4-FFF2-40B4-BE49-F238E27FC236}">
                      <a16:creationId xmlns:a16="http://schemas.microsoft.com/office/drawing/2014/main" id="{3173B08D-2CE2-496D-A57B-FCB6CD7B5325}"/>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516071" y="1262577"/>
                  <a:ext cx="1063232" cy="1322371"/>
                </a:xfrm>
                <a:prstGeom prst="rect">
                  <a:avLst/>
                </a:prstGeom>
                <a:noFill/>
                <a:ln>
                  <a:noFill/>
                </a:ln>
              </p:spPr>
            </p:pic>
          </p:grpSp>
          <p:pic>
            <p:nvPicPr>
              <p:cNvPr id="52" name="Google Shape;327;p21" descr="http://imglf6.nosdn.127.net/img/NkdaNWVCTC80bkdiSDZnRnZpcXM3OGVFZXFQc1VjUUFoZXRxV3RLKzZ3YlhWVkdHTFgvekpBPT0.png?imageView&amp;thumbnail=500x0&amp;quality=96&amp;stripmeta=0">
                <a:extLst>
                  <a:ext uri="{FF2B5EF4-FFF2-40B4-BE49-F238E27FC236}">
                    <a16:creationId xmlns:a16="http://schemas.microsoft.com/office/drawing/2014/main" id="{F25342D2-981A-47DA-84AE-7E1EC67E3269}"/>
                  </a:ext>
                </a:extLst>
              </p:cNvPr>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3183989" y="2717678"/>
                <a:ext cx="635145" cy="980664"/>
              </a:xfrm>
              <a:prstGeom prst="rect">
                <a:avLst/>
              </a:prstGeom>
              <a:noFill/>
              <a:ln>
                <a:noFill/>
              </a:ln>
            </p:spPr>
          </p:pic>
          <p:pic>
            <p:nvPicPr>
              <p:cNvPr id="53" name="Google Shape;330;p21" descr="http://imglf6.nosdn.127.net/img/NkdaNWVCTC80bkdiSDZnRnZpcXM3OGVFZXFQc1VjUUFoZXRxV3RLKzZ3YlhWVkdHTFgvekpBPT0.png?imageView&amp;thumbnail=500x0&amp;quality=96&amp;stripmeta=0">
                <a:extLst>
                  <a:ext uri="{FF2B5EF4-FFF2-40B4-BE49-F238E27FC236}">
                    <a16:creationId xmlns:a16="http://schemas.microsoft.com/office/drawing/2014/main" id="{69D91511-4932-4E0D-89F8-FA770050D3D5}"/>
                  </a:ext>
                </a:extLst>
              </p:cNvPr>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1192521" y="2717678"/>
                <a:ext cx="635145" cy="980664"/>
              </a:xfrm>
              <a:prstGeom prst="rect">
                <a:avLst/>
              </a:prstGeom>
              <a:noFill/>
              <a:ln>
                <a:noFill/>
              </a:ln>
            </p:spPr>
          </p:pic>
          <p:pic>
            <p:nvPicPr>
              <p:cNvPr id="54" name="Google Shape;331;p21" descr="http://imglf6.nosdn.127.net/img/NkdaNWVCTC80bkdiSDZnRnZpcXM3OGVFZXFQc1VjUUFoZXRxV3RLKzZ3YlhWVkdHTFgvekpBPT0.png?imageView&amp;thumbnail=500x0&amp;quality=96&amp;stripmeta=0">
                <a:extLst>
                  <a:ext uri="{FF2B5EF4-FFF2-40B4-BE49-F238E27FC236}">
                    <a16:creationId xmlns:a16="http://schemas.microsoft.com/office/drawing/2014/main" id="{CE33B72B-3090-42A9-B3C2-7E67B38EC07F}"/>
                  </a:ext>
                </a:extLst>
              </p:cNvPr>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5175457" y="2717678"/>
                <a:ext cx="635145" cy="980664"/>
              </a:xfrm>
              <a:prstGeom prst="rect">
                <a:avLst/>
              </a:prstGeom>
              <a:noFill/>
              <a:ln>
                <a:noFill/>
              </a:ln>
            </p:spPr>
          </p:pic>
          <p:pic>
            <p:nvPicPr>
              <p:cNvPr id="55" name="Google Shape;332;p21" descr="http://imglf6.nosdn.127.net/img/NkdaNWVCTC80bkdiSDZnRnZpcXM3OGVFZXFQc1VjUUFoZXRxV3RLKzZ3YlhWVkdHTFgvekpBPT0.png?imageView&amp;thumbnail=500x0&amp;quality=96&amp;stripmeta=0">
                <a:extLst>
                  <a:ext uri="{FF2B5EF4-FFF2-40B4-BE49-F238E27FC236}">
                    <a16:creationId xmlns:a16="http://schemas.microsoft.com/office/drawing/2014/main" id="{46D3A715-8361-4763-81C3-0782584CA9E2}"/>
                  </a:ext>
                </a:extLst>
              </p:cNvPr>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7166926" y="2717678"/>
                <a:ext cx="635145" cy="980664"/>
              </a:xfrm>
              <a:prstGeom prst="rect">
                <a:avLst/>
              </a:prstGeom>
              <a:noFill/>
              <a:ln>
                <a:noFill/>
              </a:ln>
            </p:spPr>
          </p:pic>
        </p:grpSp>
        <p:sp>
          <p:nvSpPr>
            <p:cNvPr id="56" name="Google Shape;294;p20">
              <a:extLst>
                <a:ext uri="{FF2B5EF4-FFF2-40B4-BE49-F238E27FC236}">
                  <a16:creationId xmlns:a16="http://schemas.microsoft.com/office/drawing/2014/main" id="{DA92553D-F6EC-4B23-B7CD-E8EC5C318F34}"/>
                </a:ext>
              </a:extLst>
            </p:cNvPr>
            <p:cNvSpPr txBox="1"/>
            <p:nvPr/>
          </p:nvSpPr>
          <p:spPr>
            <a:xfrm>
              <a:off x="3956946" y="4304421"/>
              <a:ext cx="1230108" cy="67820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3000" b="1" dirty="0">
                  <a:solidFill>
                    <a:srgbClr val="4D4D4D"/>
                  </a:solidFill>
                  <a:effectLst>
                    <a:outerShdw blurRad="38100" dist="38100" dir="2700000" algn="tl">
                      <a:srgbClr val="000000">
                        <a:alpha val="43137"/>
                      </a:srgbClr>
                    </a:outerShdw>
                  </a:effectLst>
                  <a:latin typeface="Arial Rounded MT Bold" panose="020F0704030504030204" pitchFamily="34" charset="0"/>
                  <a:sym typeface="Arial"/>
                </a:rPr>
                <a:t>20m</a:t>
              </a:r>
              <a:endParaRPr sz="3000" b="1" dirty="0">
                <a:solidFill>
                  <a:srgbClr val="4D4D4D"/>
                </a:solidFill>
                <a:effectLst>
                  <a:outerShdw blurRad="38100" dist="38100" dir="2700000" algn="tl">
                    <a:srgbClr val="000000">
                      <a:alpha val="43137"/>
                    </a:srgbClr>
                  </a:outerShdw>
                </a:effectLst>
                <a:latin typeface="Arial Rounded MT Bold" panose="020F0704030504030204" pitchFamily="34" charset="0"/>
                <a:sym typeface="Arial"/>
              </a:endParaRPr>
            </a:p>
          </p:txBody>
        </p:sp>
      </p:grpSp>
      <p:sp>
        <p:nvSpPr>
          <p:cNvPr id="57" name="Google Shape;113;p14">
            <a:extLst>
              <a:ext uri="{FF2B5EF4-FFF2-40B4-BE49-F238E27FC236}">
                <a16:creationId xmlns:a16="http://schemas.microsoft.com/office/drawing/2014/main" id="{D6F2A3BD-7FFD-48E7-96A9-EFB3AC83235F}"/>
              </a:ext>
            </a:extLst>
          </p:cNvPr>
          <p:cNvSpPr txBox="1">
            <a:spLocks/>
          </p:cNvSpPr>
          <p:nvPr/>
        </p:nvSpPr>
        <p:spPr>
          <a:xfrm>
            <a:off x="1243583" y="688911"/>
            <a:ext cx="3974437" cy="255626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73763"/>
              </a:buClr>
              <a:buSzPts val="4800"/>
              <a:buFont typeface="Arial"/>
              <a:buNone/>
              <a:defRPr sz="4800" b="1" i="0" u="none" strike="noStrike" cap="none">
                <a:solidFill>
                  <a:srgbClr val="2B6A6C"/>
                </a:solidFill>
                <a:effectLst>
                  <a:outerShdw blurRad="38100" dist="38100" dir="2700000" algn="tl">
                    <a:srgbClr val="000000">
                      <a:alpha val="43137"/>
                    </a:srgbClr>
                  </a:outerShdw>
                </a:effectLst>
                <a:latin typeface="Arial Rounded MT Bold" panose="020F0704030504030204" pitchFamily="34" charset="0"/>
                <a:ea typeface="Arial Rounded MT Bold" panose="020F0704030504030204" pitchFamily="34" charset="0"/>
                <a:cs typeface="Arial"/>
                <a:sym typeface="Arial"/>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pPr algn="l">
              <a:lnSpc>
                <a:spcPct val="114000"/>
              </a:lnSpc>
              <a:buClr>
                <a:srgbClr val="1E4E79"/>
              </a:buClr>
              <a:buSzPts val="2400"/>
            </a:pPr>
            <a:r>
              <a:rPr lang="en-US" sz="2800" b="0" dirty="0">
                <a:effectLst/>
                <a:latin typeface="Arial" panose="020B0604020202020204" pitchFamily="34" charset="0"/>
                <a:ea typeface="Microsoft Yahei"/>
                <a:cs typeface="Arial" panose="020B0604020202020204" pitchFamily="34" charset="0"/>
                <a:sym typeface="Microsoft Yahei"/>
              </a:rPr>
              <a:t>Dig a hole</a:t>
            </a:r>
          </a:p>
          <a:p>
            <a:pPr algn="l">
              <a:lnSpc>
                <a:spcPct val="114000"/>
              </a:lnSpc>
              <a:buClr>
                <a:srgbClr val="1E4E79"/>
              </a:buClr>
              <a:buSzPts val="2400"/>
            </a:pPr>
            <a:r>
              <a:rPr lang="en-US" sz="2800" b="0" dirty="0">
                <a:effectLst/>
                <a:latin typeface="Arial" panose="020B0604020202020204" pitchFamily="34" charset="0"/>
                <a:ea typeface="Microsoft Yahei"/>
                <a:cs typeface="Arial" panose="020B0604020202020204" pitchFamily="34" charset="0"/>
                <a:sym typeface="Microsoft Yahei"/>
              </a:rPr>
              <a:t>Drop the sapling</a:t>
            </a:r>
          </a:p>
          <a:p>
            <a:pPr algn="l">
              <a:lnSpc>
                <a:spcPct val="114000"/>
              </a:lnSpc>
              <a:buClr>
                <a:srgbClr val="1E4E79"/>
              </a:buClr>
              <a:buSzPts val="2400"/>
            </a:pPr>
            <a:r>
              <a:rPr lang="en-US" sz="2800" b="0" dirty="0">
                <a:effectLst/>
                <a:latin typeface="Arial" panose="020B0604020202020204" pitchFamily="34" charset="0"/>
                <a:ea typeface="Microsoft Yahei"/>
                <a:cs typeface="Arial" panose="020B0604020202020204" pitchFamily="34" charset="0"/>
                <a:sym typeface="Microsoft Yahei"/>
              </a:rPr>
              <a:t>Cover it with soil</a:t>
            </a:r>
          </a:p>
          <a:p>
            <a:pPr algn="l">
              <a:lnSpc>
                <a:spcPct val="114000"/>
              </a:lnSpc>
              <a:buClr>
                <a:srgbClr val="1E4E79"/>
              </a:buClr>
              <a:buSzPts val="2400"/>
            </a:pPr>
            <a:r>
              <a:rPr lang="en-US" sz="2800" b="0" dirty="0">
                <a:effectLst/>
                <a:latin typeface="Arial" panose="020B0604020202020204" pitchFamily="34" charset="0"/>
                <a:ea typeface="Microsoft Yahei"/>
                <a:cs typeface="Arial" panose="020B0604020202020204" pitchFamily="34" charset="0"/>
                <a:sym typeface="Microsoft Yahei"/>
              </a:rPr>
              <a:t>Move forward 5m</a:t>
            </a:r>
          </a:p>
          <a:p>
            <a:pPr algn="l">
              <a:lnSpc>
                <a:spcPct val="114000"/>
              </a:lnSpc>
              <a:buClr>
                <a:srgbClr val="1E4E79"/>
              </a:buClr>
              <a:buSzPts val="2400"/>
            </a:pPr>
            <a:endParaRPr lang="en-US" sz="2800" b="0" dirty="0">
              <a:effectLst/>
              <a:latin typeface="Arial" panose="020B0604020202020204" pitchFamily="34" charset="0"/>
              <a:ea typeface="Microsoft Yahei"/>
              <a:cs typeface="Arial" panose="020B0604020202020204" pitchFamily="34" charset="0"/>
              <a:sym typeface="Microsoft Yahei"/>
            </a:endParaRPr>
          </a:p>
        </p:txBody>
      </p:sp>
      <p:sp>
        <p:nvSpPr>
          <p:cNvPr id="58" name="Google Shape;328;p21">
            <a:extLst>
              <a:ext uri="{FF2B5EF4-FFF2-40B4-BE49-F238E27FC236}">
                <a16:creationId xmlns:a16="http://schemas.microsoft.com/office/drawing/2014/main" id="{3A6500EC-7E83-4F1A-A8E0-F7E1ADFACBAC}"/>
              </a:ext>
            </a:extLst>
          </p:cNvPr>
          <p:cNvSpPr/>
          <p:nvPr/>
        </p:nvSpPr>
        <p:spPr>
          <a:xfrm>
            <a:off x="4329629" y="666876"/>
            <a:ext cx="180132" cy="1980963"/>
          </a:xfrm>
          <a:prstGeom prst="rightBracket">
            <a:avLst>
              <a:gd name="adj" fmla="val 8333"/>
            </a:avLst>
          </a:prstGeom>
          <a:noFill/>
          <a:ln w="57150"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800">
              <a:solidFill>
                <a:schemeClr val="dk1"/>
              </a:solidFill>
              <a:latin typeface="Arial"/>
              <a:ea typeface="Arial"/>
              <a:cs typeface="Arial"/>
              <a:sym typeface="Arial"/>
            </a:endParaRPr>
          </a:p>
        </p:txBody>
      </p:sp>
      <p:sp>
        <p:nvSpPr>
          <p:cNvPr id="59" name="Google Shape;113;p14">
            <a:extLst>
              <a:ext uri="{FF2B5EF4-FFF2-40B4-BE49-F238E27FC236}">
                <a16:creationId xmlns:a16="http://schemas.microsoft.com/office/drawing/2014/main" id="{F1E2CF19-E06B-4E69-A623-FE9C926C26EE}"/>
              </a:ext>
            </a:extLst>
          </p:cNvPr>
          <p:cNvSpPr txBox="1">
            <a:spLocks/>
          </p:cNvSpPr>
          <p:nvPr/>
        </p:nvSpPr>
        <p:spPr>
          <a:xfrm>
            <a:off x="4902540" y="707868"/>
            <a:ext cx="2973218" cy="255626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73763"/>
              </a:buClr>
              <a:buSzPts val="4800"/>
              <a:buFont typeface="Arial"/>
              <a:buNone/>
              <a:defRPr sz="4800" b="1" i="0" u="none" strike="noStrike" cap="none">
                <a:solidFill>
                  <a:srgbClr val="2B6A6C"/>
                </a:solidFill>
                <a:effectLst>
                  <a:outerShdw blurRad="38100" dist="38100" dir="2700000" algn="tl">
                    <a:srgbClr val="000000">
                      <a:alpha val="43137"/>
                    </a:srgbClr>
                  </a:outerShdw>
                </a:effectLst>
                <a:latin typeface="Arial Rounded MT Bold" panose="020F0704030504030204" pitchFamily="34" charset="0"/>
                <a:ea typeface="Arial Rounded MT Bold" panose="020F0704030504030204" pitchFamily="34" charset="0"/>
                <a:cs typeface="Arial"/>
                <a:sym typeface="Arial"/>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pPr algn="l">
              <a:lnSpc>
                <a:spcPct val="114000"/>
              </a:lnSpc>
              <a:buClr>
                <a:srgbClr val="1E4E79"/>
              </a:buClr>
              <a:buSzPts val="2400"/>
            </a:pPr>
            <a:r>
              <a:rPr lang="en-US" sz="2800" b="0" dirty="0">
                <a:effectLst/>
                <a:latin typeface="Arial" panose="020B0604020202020204" pitchFamily="34" charset="0"/>
                <a:ea typeface="Microsoft Yahei"/>
                <a:cs typeface="Arial" panose="020B0604020202020204" pitchFamily="34" charset="0"/>
                <a:sym typeface="Microsoft Yahei"/>
              </a:rPr>
              <a:t>Repeat the sequence of steps 4 times</a:t>
            </a:r>
          </a:p>
        </p:txBody>
      </p:sp>
    </p:spTree>
    <p:extLst>
      <p:ext uri="{BB962C8B-B14F-4D97-AF65-F5344CB8AC3E}">
        <p14:creationId xmlns:p14="http://schemas.microsoft.com/office/powerpoint/2010/main" val="2352349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780BC4-C93B-480A-97B9-06186F943564}"/>
              </a:ext>
            </a:extLst>
          </p:cNvPr>
          <p:cNvSpPr>
            <a:spLocks noGrp="1"/>
          </p:cNvSpPr>
          <p:nvPr>
            <p:ph type="title"/>
          </p:nvPr>
        </p:nvSpPr>
        <p:spPr>
          <a:xfrm>
            <a:off x="130800" y="630399"/>
            <a:ext cx="8882400" cy="821400"/>
          </a:xfrm>
        </p:spPr>
        <p:txBody>
          <a:bodyPr/>
          <a:lstStyle/>
          <a:p>
            <a:r>
              <a:rPr lang="en-US" altLang="zh-CN" dirty="0"/>
              <a:t>Loops</a:t>
            </a:r>
            <a:endParaRPr lang="zh-CN" altLang="en-US" dirty="0"/>
          </a:p>
        </p:txBody>
      </p:sp>
      <p:sp>
        <p:nvSpPr>
          <p:cNvPr id="3" name="文本占位符 2">
            <a:extLst>
              <a:ext uri="{FF2B5EF4-FFF2-40B4-BE49-F238E27FC236}">
                <a16:creationId xmlns:a16="http://schemas.microsoft.com/office/drawing/2014/main" id="{E9503568-F324-4F38-8C30-80FA333CE0BC}"/>
              </a:ext>
            </a:extLst>
          </p:cNvPr>
          <p:cNvSpPr>
            <a:spLocks noGrp="1"/>
          </p:cNvSpPr>
          <p:nvPr>
            <p:ph type="body" idx="4294967295"/>
          </p:nvPr>
        </p:nvSpPr>
        <p:spPr>
          <a:xfrm>
            <a:off x="566049" y="1448124"/>
            <a:ext cx="5009100" cy="3302700"/>
          </a:xfrm>
        </p:spPr>
        <p:txBody>
          <a:bodyPr/>
          <a:lstStyle/>
          <a:p>
            <a:pPr>
              <a:lnSpc>
                <a:spcPct val="100000"/>
              </a:lnSpc>
            </a:pPr>
            <a:r>
              <a:rPr lang="en-US" altLang="zh-CN" sz="3200" dirty="0"/>
              <a:t>Use the counting loop script to repeat a piece of code a specific amount of times.</a:t>
            </a:r>
            <a:endParaRPr lang="zh-CN" altLang="en-US" sz="3200" dirty="0"/>
          </a:p>
        </p:txBody>
      </p:sp>
      <p:pic>
        <p:nvPicPr>
          <p:cNvPr id="4" name="Google Shape;353;p22">
            <a:extLst>
              <a:ext uri="{FF2B5EF4-FFF2-40B4-BE49-F238E27FC236}">
                <a16:creationId xmlns:a16="http://schemas.microsoft.com/office/drawing/2014/main" id="{73B9B799-A17C-4723-9DC3-5CF81567C3E9}"/>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5674259" y="1619446"/>
            <a:ext cx="2600930" cy="2963731"/>
          </a:xfrm>
          <a:prstGeom prst="rect">
            <a:avLst/>
          </a:prstGeom>
          <a:noFill/>
          <a:ln>
            <a:noFill/>
          </a:ln>
        </p:spPr>
      </p:pic>
    </p:spTree>
    <p:extLst>
      <p:ext uri="{BB962C8B-B14F-4D97-AF65-F5344CB8AC3E}">
        <p14:creationId xmlns:p14="http://schemas.microsoft.com/office/powerpoint/2010/main" val="9573286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D62A7CAB-5B11-4BEB-A054-6D6EDA0B1102}"/>
              </a:ext>
            </a:extLst>
          </p:cNvPr>
          <p:cNvGrpSpPr/>
          <p:nvPr/>
        </p:nvGrpSpPr>
        <p:grpSpPr>
          <a:xfrm>
            <a:off x="174438" y="2394259"/>
            <a:ext cx="8731341" cy="2305781"/>
            <a:chOff x="174438" y="2394259"/>
            <a:chExt cx="8731341" cy="2305781"/>
          </a:xfrm>
        </p:grpSpPr>
        <p:pic>
          <p:nvPicPr>
            <p:cNvPr id="6" name="Google Shape;359;p23" descr="http://imglf3.nosdn.127.net/img/NkdaNWVCTC80bkdiSDZnRnZpcXM3MmMvUVRNSFM5YkFQRWhHUVNFdFdDRUpKWGYrZFVOSnlBPT0.png?imageView&amp;thumbnail=1680x0&amp;quality=96&amp;stripmeta=0">
              <a:extLst>
                <a:ext uri="{FF2B5EF4-FFF2-40B4-BE49-F238E27FC236}">
                  <a16:creationId xmlns:a16="http://schemas.microsoft.com/office/drawing/2014/main" id="{B37CB302-622D-40EB-8B91-9181247D6A29}"/>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900375" y="3801618"/>
              <a:ext cx="1271560" cy="246436"/>
            </a:xfrm>
            <a:prstGeom prst="rect">
              <a:avLst/>
            </a:prstGeom>
            <a:noFill/>
            <a:ln>
              <a:noFill/>
            </a:ln>
          </p:spPr>
        </p:pic>
        <p:grpSp>
          <p:nvGrpSpPr>
            <p:cNvPr id="8" name="Google Shape;368;p23">
              <a:extLst>
                <a:ext uri="{FF2B5EF4-FFF2-40B4-BE49-F238E27FC236}">
                  <a16:creationId xmlns:a16="http://schemas.microsoft.com/office/drawing/2014/main" id="{E0603FA7-87DF-47E6-B362-B94718E265CC}"/>
                </a:ext>
              </a:extLst>
            </p:cNvPr>
            <p:cNvGrpSpPr/>
            <p:nvPr/>
          </p:nvGrpSpPr>
          <p:grpSpPr>
            <a:xfrm>
              <a:off x="216183" y="3779922"/>
              <a:ext cx="8689596" cy="920118"/>
              <a:chOff x="236991" y="2323236"/>
              <a:chExt cx="8689596" cy="1527421"/>
            </a:xfrm>
          </p:grpSpPr>
          <p:pic>
            <p:nvPicPr>
              <p:cNvPr id="14" name="Google Shape;369;p23" descr="http://imglf3.nosdn.127.net/img/NkdaNWVCTC80bkdiSDZnRnZpcXM3MDMra3lmaHQweXR3R0dkdE9vTjZaT2NQMThlQnM3SEp3PT0.png?imageView&amp;thumbnail=1680x0&amp;quality=96&amp;stripmeta=0">
                <a:extLst>
                  <a:ext uri="{FF2B5EF4-FFF2-40B4-BE49-F238E27FC236}">
                    <a16:creationId xmlns:a16="http://schemas.microsoft.com/office/drawing/2014/main" id="{AF54C9B3-F8D5-4829-AC7B-8DC118567636}"/>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785181" y="2323236"/>
                <a:ext cx="1524347" cy="1525872"/>
              </a:xfrm>
              <a:prstGeom prst="rect">
                <a:avLst/>
              </a:prstGeom>
              <a:noFill/>
              <a:ln>
                <a:noFill/>
              </a:ln>
            </p:spPr>
          </p:pic>
          <p:pic>
            <p:nvPicPr>
              <p:cNvPr id="15" name="Google Shape;370;p23" descr="http://imglf3.nosdn.127.net/img/NkdaNWVCTC80bkdiSDZnRnZpcXM3MDMra3lmaHQweXR3R0dkdE9vTjZaT2NQMThlQnM3SEp3PT0.png?imageView&amp;thumbnail=1680x0&amp;quality=96&amp;stripmeta=0">
                <a:extLst>
                  <a:ext uri="{FF2B5EF4-FFF2-40B4-BE49-F238E27FC236}">
                    <a16:creationId xmlns:a16="http://schemas.microsoft.com/office/drawing/2014/main" id="{E85D148E-87E6-4468-A688-3880DB9292BA}"/>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309528" y="2323236"/>
                <a:ext cx="1524348" cy="1525872"/>
              </a:xfrm>
              <a:prstGeom prst="rect">
                <a:avLst/>
              </a:prstGeom>
              <a:noFill/>
              <a:ln>
                <a:noFill/>
              </a:ln>
            </p:spPr>
          </p:pic>
          <p:pic>
            <p:nvPicPr>
              <p:cNvPr id="16" name="Google Shape;371;p23" descr="http://imglf3.nosdn.127.net/img/NkdaNWVCTC80bkdiSDZnRnZpcXM3NWtBTFF3enJmaDZjYkNyRmxzRXhlSGNERDJCZmNSbTJnPT0.png?imageView&amp;thumbnail=1680x0&amp;quality=96&amp;stripmeta=0">
                <a:extLst>
                  <a:ext uri="{FF2B5EF4-FFF2-40B4-BE49-F238E27FC236}">
                    <a16:creationId xmlns:a16="http://schemas.microsoft.com/office/drawing/2014/main" id="{3EEC6174-EFAD-4B1B-B013-A7FA479E129A}"/>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3811856" y="2324785"/>
                <a:ext cx="1525872" cy="1525872"/>
              </a:xfrm>
              <a:prstGeom prst="rect">
                <a:avLst/>
              </a:prstGeom>
              <a:noFill/>
              <a:ln>
                <a:noFill/>
              </a:ln>
            </p:spPr>
          </p:pic>
          <p:pic>
            <p:nvPicPr>
              <p:cNvPr id="17" name="Google Shape;372;p23" descr="http://imglf3.nosdn.127.net/img/NkdaNWVCTC80bkdiSDZnRnZpcXM3MDMra3lmaHQweXR3R0dkdE9vTjZaT2NQMThlQnM3SEp3PT0.png?imageView&amp;thumbnail=1680x0&amp;quality=96&amp;stripmeta=0">
                <a:extLst>
                  <a:ext uri="{FF2B5EF4-FFF2-40B4-BE49-F238E27FC236}">
                    <a16:creationId xmlns:a16="http://schemas.microsoft.com/office/drawing/2014/main" id="{6AFF3753-26CA-44A6-B79B-14525060060B}"/>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236991" y="2323236"/>
                <a:ext cx="548182" cy="1525872"/>
              </a:xfrm>
              <a:prstGeom prst="rect">
                <a:avLst/>
              </a:prstGeom>
              <a:noFill/>
              <a:ln>
                <a:noFill/>
              </a:ln>
            </p:spPr>
          </p:pic>
          <p:pic>
            <p:nvPicPr>
              <p:cNvPr id="18" name="Google Shape;373;p23" descr="http://imglf3.nosdn.127.net/img/NkdaNWVCTC80bkdiSDZnRnZpcXM3MDMra3lmaHQweXR3R0dkdE9vTjZaT2NQMThlQnM3SEp3PT0.png?imageView&amp;thumbnail=1680x0&amp;quality=96&amp;stripmeta=0">
                <a:extLst>
                  <a:ext uri="{FF2B5EF4-FFF2-40B4-BE49-F238E27FC236}">
                    <a16:creationId xmlns:a16="http://schemas.microsoft.com/office/drawing/2014/main" id="{52E68D03-EDC1-432A-AE16-BAEF3C3A9029}"/>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337728" y="2323236"/>
                <a:ext cx="1524348" cy="1525872"/>
              </a:xfrm>
              <a:prstGeom prst="rect">
                <a:avLst/>
              </a:prstGeom>
              <a:noFill/>
              <a:ln>
                <a:noFill/>
              </a:ln>
            </p:spPr>
          </p:pic>
          <p:pic>
            <p:nvPicPr>
              <p:cNvPr id="19" name="Google Shape;374;p23" descr="http://imglf3.nosdn.127.net/img/NkdaNWVCTC80bkdiSDZnRnZpcXM3MDMra3lmaHQweXR3R0dkdE9vTjZaT2NQMThlQnM3SEp3PT0.png?imageView&amp;thumbnail=1680x0&amp;quality=96&amp;stripmeta=0">
                <a:extLst>
                  <a:ext uri="{FF2B5EF4-FFF2-40B4-BE49-F238E27FC236}">
                    <a16:creationId xmlns:a16="http://schemas.microsoft.com/office/drawing/2014/main" id="{BC36012E-46DF-438E-AB63-273056ADD8B6}"/>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6862075" y="2323236"/>
                <a:ext cx="1524348" cy="1525872"/>
              </a:xfrm>
              <a:prstGeom prst="rect">
                <a:avLst/>
              </a:prstGeom>
              <a:noFill/>
              <a:ln>
                <a:noFill/>
              </a:ln>
            </p:spPr>
          </p:pic>
          <p:pic>
            <p:nvPicPr>
              <p:cNvPr id="20" name="Google Shape;375;p23" descr="http://imglf3.nosdn.127.net/img/NkdaNWVCTC80bkdiSDZnRnZpcXM3MDMra3lmaHQweXR3R0dkdE9vTjZaT2NQMThlQnM3SEp3PT0.png?imageView&amp;thumbnail=1680x0&amp;quality=96&amp;stripmeta=0">
                <a:extLst>
                  <a:ext uri="{FF2B5EF4-FFF2-40B4-BE49-F238E27FC236}">
                    <a16:creationId xmlns:a16="http://schemas.microsoft.com/office/drawing/2014/main" id="{320BA5CA-0E8E-4709-8BF8-338FCAFDC8D1}"/>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8378405" y="2323236"/>
                <a:ext cx="548182" cy="1525872"/>
              </a:xfrm>
              <a:prstGeom prst="rect">
                <a:avLst/>
              </a:prstGeom>
              <a:noFill/>
              <a:ln>
                <a:noFill/>
              </a:ln>
            </p:spPr>
          </p:pic>
        </p:grpSp>
        <p:pic>
          <p:nvPicPr>
            <p:cNvPr id="9" name="Google Shape;376;p23" descr="http://imglf6.nosdn.127.net/img/NkdaNWVCTC80bkdiSDZnRnZpcXM3OGVFZXFQc1VjUUFoZXRxV3RLKzZ3YlhWVkdHTFgvekpBPT0.png?imageView&amp;thumbnail=500x0&amp;quality=96&amp;stripmeta=0">
              <a:extLst>
                <a:ext uri="{FF2B5EF4-FFF2-40B4-BE49-F238E27FC236}">
                  <a16:creationId xmlns:a16="http://schemas.microsoft.com/office/drawing/2014/main" id="{1D428C51-9072-49F5-A591-86427C32160E}"/>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3183989" y="2982086"/>
              <a:ext cx="635145" cy="980664"/>
            </a:xfrm>
            <a:prstGeom prst="rect">
              <a:avLst/>
            </a:prstGeom>
            <a:noFill/>
            <a:ln>
              <a:noFill/>
            </a:ln>
          </p:spPr>
        </p:pic>
        <p:pic>
          <p:nvPicPr>
            <p:cNvPr id="10" name="Google Shape;377;p23" descr="http://imglf6.nosdn.127.net/img/NkdaNWVCTC80bkdiSDZnRnZpcXM3OGVFZXFQc1VjUUFoZXRxV3RLKzZ3YlhWVkdHTFgvekpBPT0.png?imageView&amp;thumbnail=500x0&amp;quality=96&amp;stripmeta=0">
              <a:extLst>
                <a:ext uri="{FF2B5EF4-FFF2-40B4-BE49-F238E27FC236}">
                  <a16:creationId xmlns:a16="http://schemas.microsoft.com/office/drawing/2014/main" id="{D0AD540B-8E30-411E-B184-FA48F9FA57CE}"/>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1192521" y="2982086"/>
              <a:ext cx="635145" cy="980664"/>
            </a:xfrm>
            <a:prstGeom prst="rect">
              <a:avLst/>
            </a:prstGeom>
            <a:noFill/>
            <a:ln>
              <a:noFill/>
            </a:ln>
          </p:spPr>
        </p:pic>
        <p:pic>
          <p:nvPicPr>
            <p:cNvPr id="11" name="Google Shape;378;p23" descr="http://imglf6.nosdn.127.net/img/NkdaNWVCTC80bkdiSDZnRnZpcXM3OGVFZXFQc1VjUUFoZXRxV3RLKzZ3YlhWVkdHTFgvekpBPT0.png?imageView&amp;thumbnail=500x0&amp;quality=96&amp;stripmeta=0">
              <a:extLst>
                <a:ext uri="{FF2B5EF4-FFF2-40B4-BE49-F238E27FC236}">
                  <a16:creationId xmlns:a16="http://schemas.microsoft.com/office/drawing/2014/main" id="{4524CD94-56FD-4146-B388-CAC390DFAA7E}"/>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5175457" y="2982086"/>
              <a:ext cx="635145" cy="980664"/>
            </a:xfrm>
            <a:prstGeom prst="rect">
              <a:avLst/>
            </a:prstGeom>
            <a:noFill/>
            <a:ln>
              <a:noFill/>
            </a:ln>
          </p:spPr>
        </p:pic>
        <p:pic>
          <p:nvPicPr>
            <p:cNvPr id="12" name="Google Shape;379;p23" descr="http://imglf6.nosdn.127.net/img/NkdaNWVCTC80bkdiSDZnRnZpcXM3OGVFZXFQc1VjUUFoZXRxV3RLKzZ3YlhWVkdHTFgvekpBPT0.png?imageView&amp;thumbnail=500x0&amp;quality=96&amp;stripmeta=0">
              <a:extLst>
                <a:ext uri="{FF2B5EF4-FFF2-40B4-BE49-F238E27FC236}">
                  <a16:creationId xmlns:a16="http://schemas.microsoft.com/office/drawing/2014/main" id="{EC079899-4052-4DC4-AABD-7EFF24607789}"/>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7166926" y="2982086"/>
              <a:ext cx="635145" cy="980664"/>
            </a:xfrm>
            <a:prstGeom prst="rect">
              <a:avLst/>
            </a:prstGeom>
            <a:noFill/>
            <a:ln>
              <a:noFill/>
            </a:ln>
          </p:spPr>
        </p:pic>
        <p:pic>
          <p:nvPicPr>
            <p:cNvPr id="13" name="Google Shape;381;p23" descr="http://imglf5.nosdn.127.net/img/NkdaNWVCTC80bkdiSDZnRnZpcXM3NWdGSEZTblhOK2tLay9EUm41T2ltZUs3VkF5OG1hanhBPT0.png?imageView&amp;thumbnail=500x0&amp;quality=96&amp;stripmeta=0">
              <a:extLst>
                <a:ext uri="{FF2B5EF4-FFF2-40B4-BE49-F238E27FC236}">
                  <a16:creationId xmlns:a16="http://schemas.microsoft.com/office/drawing/2014/main" id="{AA49C4F9-D368-477A-9CC8-7AF16CEA0080}"/>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174438" y="2394259"/>
              <a:ext cx="952718" cy="924136"/>
            </a:xfrm>
            <a:prstGeom prst="rect">
              <a:avLst/>
            </a:prstGeom>
            <a:noFill/>
            <a:ln>
              <a:noFill/>
            </a:ln>
          </p:spPr>
        </p:pic>
      </p:grpSp>
      <p:sp>
        <p:nvSpPr>
          <p:cNvPr id="4" name="文本占位符 3">
            <a:extLst>
              <a:ext uri="{FF2B5EF4-FFF2-40B4-BE49-F238E27FC236}">
                <a16:creationId xmlns:a16="http://schemas.microsoft.com/office/drawing/2014/main" id="{A6ACB355-9AE9-4B2F-A448-F8599F5E04BF}"/>
              </a:ext>
            </a:extLst>
          </p:cNvPr>
          <p:cNvSpPr>
            <a:spLocks noGrp="1"/>
          </p:cNvSpPr>
          <p:nvPr>
            <p:ph type="body" idx="4294967295"/>
          </p:nvPr>
        </p:nvSpPr>
        <p:spPr>
          <a:xfrm>
            <a:off x="311700" y="576802"/>
            <a:ext cx="8520600" cy="3302700"/>
          </a:xfrm>
        </p:spPr>
        <p:txBody>
          <a:bodyPr/>
          <a:lstStyle/>
          <a:p>
            <a:pPr>
              <a:lnSpc>
                <a:spcPct val="100000"/>
              </a:lnSpc>
            </a:pPr>
            <a:r>
              <a:rPr lang="en-US" altLang="zh-CN" sz="2800" dirty="0"/>
              <a:t>A loop can be infinite, like the sunrise and the sunset.</a:t>
            </a:r>
            <a:endParaRPr lang="zh-CN" altLang="en-US" sz="2800" dirty="0"/>
          </a:p>
        </p:txBody>
      </p:sp>
      <p:pic>
        <p:nvPicPr>
          <p:cNvPr id="21" name="Google Shape;397;p24">
            <a:extLst>
              <a:ext uri="{FF2B5EF4-FFF2-40B4-BE49-F238E27FC236}">
                <a16:creationId xmlns:a16="http://schemas.microsoft.com/office/drawing/2014/main" id="{DAEB3A29-F38D-42DD-AD67-BB1C2C3F6394}"/>
              </a:ext>
            </a:extLst>
          </p:cNvPr>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3791048" y="1416976"/>
            <a:ext cx="1358373" cy="1481862"/>
          </a:xfrm>
          <a:prstGeom prst="rect">
            <a:avLst/>
          </a:prstGeom>
          <a:noFill/>
          <a:ln>
            <a:noFill/>
          </a:ln>
        </p:spPr>
      </p:pic>
    </p:spTree>
    <p:extLst>
      <p:ext uri="{BB962C8B-B14F-4D97-AF65-F5344CB8AC3E}">
        <p14:creationId xmlns:p14="http://schemas.microsoft.com/office/powerpoint/2010/main" val="38843823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37089" y="1192169"/>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Phase 2</a:t>
            </a:r>
            <a:endParaRPr lang="zh-CN" altLang="en-US" sz="7200" dirty="0"/>
          </a:p>
        </p:txBody>
      </p:sp>
    </p:spTree>
    <p:extLst>
      <p:ext uri="{BB962C8B-B14F-4D97-AF65-F5344CB8AC3E}">
        <p14:creationId xmlns:p14="http://schemas.microsoft.com/office/powerpoint/2010/main" val="375103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5B58690-E246-485D-8492-C2F79F5761DB}"/>
              </a:ext>
            </a:extLst>
          </p:cNvPr>
          <p:cNvSpPr>
            <a:spLocks noGrp="1"/>
          </p:cNvSpPr>
          <p:nvPr>
            <p:ph type="title"/>
          </p:nvPr>
        </p:nvSpPr>
        <p:spPr>
          <a:xfrm>
            <a:off x="130800" y="652170"/>
            <a:ext cx="8882400" cy="821400"/>
          </a:xfrm>
        </p:spPr>
        <p:txBody>
          <a:bodyPr/>
          <a:lstStyle/>
          <a:p>
            <a:r>
              <a:rPr lang="en-GB" altLang="zh-CN" dirty="0"/>
              <a:t>Frère Jacques</a:t>
            </a:r>
            <a:endParaRPr lang="zh-CN" altLang="en-US" dirty="0"/>
          </a:p>
        </p:txBody>
      </p:sp>
      <p:sp>
        <p:nvSpPr>
          <p:cNvPr id="4" name="文本占位符 3">
            <a:extLst>
              <a:ext uri="{FF2B5EF4-FFF2-40B4-BE49-F238E27FC236}">
                <a16:creationId xmlns:a16="http://schemas.microsoft.com/office/drawing/2014/main" id="{23DDEC94-8A81-4F3E-A8B2-DDD2BD194F66}"/>
              </a:ext>
            </a:extLst>
          </p:cNvPr>
          <p:cNvSpPr>
            <a:spLocks noGrp="1"/>
          </p:cNvSpPr>
          <p:nvPr>
            <p:ph type="body" idx="4294967295"/>
          </p:nvPr>
        </p:nvSpPr>
        <p:spPr>
          <a:xfrm>
            <a:off x="252000" y="1266325"/>
            <a:ext cx="8640000" cy="3302700"/>
          </a:xfrm>
        </p:spPr>
        <p:txBody>
          <a:bodyPr anchor="b"/>
          <a:lstStyle/>
          <a:p>
            <a:pPr marL="76200" indent="0">
              <a:buNone/>
            </a:pPr>
            <a:r>
              <a:rPr lang="en-US" altLang="zh-CN" sz="3000" i="1" dirty="0"/>
              <a:t>A video clip on this topic is available from:</a:t>
            </a:r>
          </a:p>
          <a:p>
            <a:pPr marL="76200" indent="0">
              <a:buNone/>
            </a:pPr>
            <a:r>
              <a:rPr lang="en-GB" altLang="zh-CN" sz="3000" dirty="0"/>
              <a:t>https://www.youtube.com/watch?v=BC6rvbxdywg</a:t>
            </a:r>
            <a:endParaRPr lang="zh-CN" altLang="en-US" sz="3000" dirty="0"/>
          </a:p>
        </p:txBody>
      </p:sp>
    </p:spTree>
    <p:extLst>
      <p:ext uri="{BB962C8B-B14F-4D97-AF65-F5344CB8AC3E}">
        <p14:creationId xmlns:p14="http://schemas.microsoft.com/office/powerpoint/2010/main" val="3317356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5B58690-E246-485D-8492-C2F79F5761DB}"/>
              </a:ext>
            </a:extLst>
          </p:cNvPr>
          <p:cNvSpPr>
            <a:spLocks noGrp="1"/>
          </p:cNvSpPr>
          <p:nvPr>
            <p:ph type="title"/>
          </p:nvPr>
        </p:nvSpPr>
        <p:spPr>
          <a:xfrm>
            <a:off x="130800" y="612572"/>
            <a:ext cx="8882400" cy="821400"/>
          </a:xfrm>
        </p:spPr>
        <p:txBody>
          <a:bodyPr/>
          <a:lstStyle/>
          <a:p>
            <a:r>
              <a:rPr lang="en-GB" altLang="zh-CN" dirty="0"/>
              <a:t>Frère Jacques</a:t>
            </a:r>
            <a:endParaRPr lang="zh-CN" altLang="en-US" dirty="0"/>
          </a:p>
        </p:txBody>
      </p:sp>
      <p:pic>
        <p:nvPicPr>
          <p:cNvPr id="6" name="图片 5">
            <a:extLst>
              <a:ext uri="{FF2B5EF4-FFF2-40B4-BE49-F238E27FC236}">
                <a16:creationId xmlns:a16="http://schemas.microsoft.com/office/drawing/2014/main" id="{DB3FE970-5444-46D0-B44B-916A32A10E6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09919" y="1412201"/>
            <a:ext cx="7924162" cy="3378755"/>
          </a:xfrm>
          <a:prstGeom prst="rect">
            <a:avLst/>
          </a:prstGeom>
          <a:effectLst>
            <a:softEdge rad="63500"/>
          </a:effectLst>
        </p:spPr>
      </p:pic>
    </p:spTree>
    <p:extLst>
      <p:ext uri="{BB962C8B-B14F-4D97-AF65-F5344CB8AC3E}">
        <p14:creationId xmlns:p14="http://schemas.microsoft.com/office/powerpoint/2010/main" val="3028345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9CFE4AF3-7C32-4452-A382-E3C61F8B907A}"/>
              </a:ext>
            </a:extLst>
          </p:cNvPr>
          <p:cNvSpPr>
            <a:spLocks noGrp="1"/>
          </p:cNvSpPr>
          <p:nvPr>
            <p:ph type="title"/>
          </p:nvPr>
        </p:nvSpPr>
        <p:spPr>
          <a:xfrm>
            <a:off x="130800" y="630399"/>
            <a:ext cx="8882400" cy="821400"/>
          </a:xfrm>
        </p:spPr>
        <p:txBody>
          <a:bodyPr/>
          <a:lstStyle/>
          <a:p>
            <a:r>
              <a:rPr lang="en-US" altLang="zh-CN" dirty="0"/>
              <a:t>Tasks in this lesson</a:t>
            </a:r>
            <a:endParaRPr lang="zh-CN" altLang="en-US" dirty="0"/>
          </a:p>
        </p:txBody>
      </p:sp>
      <p:sp>
        <p:nvSpPr>
          <p:cNvPr id="6" name="文本占位符 2">
            <a:extLst>
              <a:ext uri="{FF2B5EF4-FFF2-40B4-BE49-F238E27FC236}">
                <a16:creationId xmlns:a16="http://schemas.microsoft.com/office/drawing/2014/main" id="{3D081B60-81EC-42B9-A58B-4B15AD824C1B}"/>
              </a:ext>
            </a:extLst>
          </p:cNvPr>
          <p:cNvSpPr>
            <a:spLocks noGrp="1"/>
          </p:cNvSpPr>
          <p:nvPr>
            <p:ph type="body" idx="4294967295"/>
          </p:nvPr>
        </p:nvSpPr>
        <p:spPr>
          <a:xfrm>
            <a:off x="311700" y="1400999"/>
            <a:ext cx="8520600" cy="3302700"/>
          </a:xfrm>
        </p:spPr>
        <p:txBody>
          <a:bodyPr/>
          <a:lstStyle/>
          <a:p>
            <a:pPr>
              <a:lnSpc>
                <a:spcPct val="100000"/>
              </a:lnSpc>
              <a:spcAft>
                <a:spcPts val="2400"/>
              </a:spcAft>
              <a:buFont typeface="Wingdings" panose="05000000000000000000" pitchFamily="2" charset="2"/>
              <a:buChar char="p"/>
            </a:pPr>
            <a:r>
              <a:rPr lang="en-US" altLang="zh-CN" sz="3200" dirty="0">
                <a:latin typeface="Arial" panose="020B0604020202020204" pitchFamily="34" charset="0"/>
                <a:cs typeface="Arial" panose="020B0604020202020204" pitchFamily="34" charset="0"/>
              </a:rPr>
              <a:t> Understand the function of repetition</a:t>
            </a:r>
            <a:br>
              <a:rPr lang="en-US" altLang="zh-CN" sz="3200" dirty="0">
                <a:latin typeface="Arial" panose="020B0604020202020204" pitchFamily="34" charset="0"/>
                <a:cs typeface="Arial" panose="020B0604020202020204" pitchFamily="34" charset="0"/>
              </a:rPr>
            </a:br>
            <a:r>
              <a:rPr lang="en-US" altLang="zh-CN" sz="3200" dirty="0">
                <a:latin typeface="Arial" panose="020B0604020202020204" pitchFamily="34" charset="0"/>
                <a:cs typeface="Arial" panose="020B0604020202020204" pitchFamily="34" charset="0"/>
              </a:rPr>
              <a:t> and its application both in real life and</a:t>
            </a:r>
            <a:br>
              <a:rPr lang="en-US" altLang="zh-CN" sz="3200" dirty="0">
                <a:latin typeface="Arial" panose="020B0604020202020204" pitchFamily="34" charset="0"/>
                <a:cs typeface="Arial" panose="020B0604020202020204" pitchFamily="34" charset="0"/>
              </a:rPr>
            </a:br>
            <a:r>
              <a:rPr lang="en-US" altLang="zh-CN" sz="3200" dirty="0">
                <a:latin typeface="Arial" panose="020B0604020202020204" pitchFamily="34" charset="0"/>
                <a:cs typeface="Arial" panose="020B0604020202020204" pitchFamily="34" charset="0"/>
              </a:rPr>
              <a:t> programming </a:t>
            </a:r>
            <a:endParaRPr lang="en-US" altLang="zh-CN" sz="3200" i="1" dirty="0">
              <a:latin typeface="Arial" panose="020B0604020202020204" pitchFamily="34" charset="0"/>
              <a:cs typeface="Arial" panose="020B0604020202020204" pitchFamily="34" charset="0"/>
            </a:endParaRPr>
          </a:p>
          <a:p>
            <a:pPr>
              <a:lnSpc>
                <a:spcPct val="100000"/>
              </a:lnSpc>
              <a:spcAft>
                <a:spcPts val="2400"/>
              </a:spcAft>
              <a:buFont typeface="Wingdings" panose="05000000000000000000" pitchFamily="2" charset="2"/>
              <a:buChar char="p"/>
            </a:pPr>
            <a:r>
              <a:rPr lang="en-US" altLang="zh-CN" sz="3200" dirty="0">
                <a:latin typeface="Arial" panose="020B0604020202020204" pitchFamily="34" charset="0"/>
                <a:cs typeface="Arial" panose="020B0604020202020204" pitchFamily="34" charset="0"/>
              </a:rPr>
              <a:t> Identify and construct loops to solve</a:t>
            </a:r>
            <a:br>
              <a:rPr lang="en-US" altLang="zh-CN" sz="3200" dirty="0">
                <a:latin typeface="Arial" panose="020B0604020202020204" pitchFamily="34" charset="0"/>
                <a:cs typeface="Arial" panose="020B0604020202020204" pitchFamily="34" charset="0"/>
              </a:rPr>
            </a:br>
            <a:r>
              <a:rPr lang="en-US" altLang="zh-CN" sz="3200" dirty="0">
                <a:latin typeface="Arial" panose="020B0604020202020204" pitchFamily="34" charset="0"/>
                <a:cs typeface="Arial" panose="020B0604020202020204" pitchFamily="34" charset="0"/>
              </a:rPr>
              <a:t> problems effectively</a:t>
            </a:r>
          </a:p>
        </p:txBody>
      </p:sp>
    </p:spTree>
    <p:extLst>
      <p:ext uri="{BB962C8B-B14F-4D97-AF65-F5344CB8AC3E}">
        <p14:creationId xmlns:p14="http://schemas.microsoft.com/office/powerpoint/2010/main" val="3597230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8926A1-EBA2-46E5-A495-8CCF51A7E8B7}"/>
              </a:ext>
            </a:extLst>
          </p:cNvPr>
          <p:cNvSpPr>
            <a:spLocks noGrp="1"/>
          </p:cNvSpPr>
          <p:nvPr>
            <p:ph type="title"/>
          </p:nvPr>
        </p:nvSpPr>
        <p:spPr>
          <a:xfrm>
            <a:off x="130800" y="615884"/>
            <a:ext cx="8882400" cy="821400"/>
          </a:xfrm>
        </p:spPr>
        <p:txBody>
          <a:bodyPr/>
          <a:lstStyle/>
          <a:p>
            <a:r>
              <a:rPr lang="en-US" altLang="zh-CN" dirty="0"/>
              <a:t>Task 1 Analyze the Song</a:t>
            </a:r>
            <a:endParaRPr lang="zh-CN" altLang="en-US" dirty="0"/>
          </a:p>
        </p:txBody>
      </p:sp>
      <p:sp>
        <p:nvSpPr>
          <p:cNvPr id="3" name="文本占位符 2">
            <a:extLst>
              <a:ext uri="{FF2B5EF4-FFF2-40B4-BE49-F238E27FC236}">
                <a16:creationId xmlns:a16="http://schemas.microsoft.com/office/drawing/2014/main" id="{4E27B80C-2D8D-4CB8-BF24-560B3D92075E}"/>
              </a:ext>
            </a:extLst>
          </p:cNvPr>
          <p:cNvSpPr>
            <a:spLocks noGrp="1"/>
          </p:cNvSpPr>
          <p:nvPr>
            <p:ph type="body" idx="4294967295"/>
          </p:nvPr>
        </p:nvSpPr>
        <p:spPr>
          <a:xfrm>
            <a:off x="311700" y="1437284"/>
            <a:ext cx="8520600" cy="3302700"/>
          </a:xfrm>
        </p:spPr>
        <p:txBody>
          <a:bodyPr/>
          <a:lstStyle/>
          <a:p>
            <a:r>
              <a:rPr lang="en-US" altLang="zh-CN" dirty="0"/>
              <a:t>Find the loops in the song:</a:t>
            </a:r>
            <a:endParaRPr lang="zh-CN" altLang="en-US" dirty="0"/>
          </a:p>
        </p:txBody>
      </p:sp>
      <p:pic>
        <p:nvPicPr>
          <p:cNvPr id="6" name="Google Shape;73;p11">
            <a:extLst>
              <a:ext uri="{FF2B5EF4-FFF2-40B4-BE49-F238E27FC236}">
                <a16:creationId xmlns:a16="http://schemas.microsoft.com/office/drawing/2014/main" id="{7CFD6C85-BB0B-48D0-84D9-901511E3697C}"/>
              </a:ext>
            </a:extLst>
          </p:cNvPr>
          <p:cNvPicPr preferRelativeResize="0"/>
          <p:nvPr/>
        </p:nvPicPr>
        <p:blipFill>
          <a:blip r:embed="rId3">
            <a:alphaModFix/>
            <a:duotone>
              <a:prstClr val="black"/>
              <a:schemeClr val="tx1">
                <a:tint val="45000"/>
                <a:satMod val="400000"/>
              </a:schemeClr>
            </a:duotone>
            <a:extLst>
              <a:ext uri="{BEBA8EAE-BF5A-486C-A8C5-ECC9F3942E4B}">
                <a14:imgProps xmlns:a14="http://schemas.microsoft.com/office/drawing/2010/main">
                  <a14:imgLayer r:embed="rId4">
                    <a14:imgEffect>
                      <a14:artisticGlowEdges/>
                    </a14:imgEffect>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40775" y="1897857"/>
            <a:ext cx="8862450" cy="2522874"/>
          </a:xfrm>
          <a:prstGeom prst="rect">
            <a:avLst/>
          </a:prstGeom>
          <a:noFill/>
          <a:ln>
            <a:noFill/>
          </a:ln>
        </p:spPr>
      </p:pic>
    </p:spTree>
    <p:extLst>
      <p:ext uri="{BB962C8B-B14F-4D97-AF65-F5344CB8AC3E}">
        <p14:creationId xmlns:p14="http://schemas.microsoft.com/office/powerpoint/2010/main" val="21419034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81CDEC7-A5D2-483D-AC3D-432E64EB5FDD}"/>
              </a:ext>
            </a:extLst>
          </p:cNvPr>
          <p:cNvSpPr>
            <a:spLocks noGrp="1"/>
          </p:cNvSpPr>
          <p:nvPr>
            <p:ph type="body" idx="4294967295"/>
          </p:nvPr>
        </p:nvSpPr>
        <p:spPr>
          <a:xfrm>
            <a:off x="311700" y="1658210"/>
            <a:ext cx="8520600" cy="3302700"/>
          </a:xfrm>
        </p:spPr>
        <p:txBody>
          <a:bodyPr/>
          <a:lstStyle/>
          <a:p>
            <a:pPr>
              <a:lnSpc>
                <a:spcPct val="100000"/>
              </a:lnSpc>
              <a:spcAft>
                <a:spcPts val="2400"/>
              </a:spcAft>
            </a:pPr>
            <a:r>
              <a:rPr lang="en-US" altLang="zh-CN" sz="2800" dirty="0"/>
              <a:t>Add the “Bell” sprite</a:t>
            </a:r>
          </a:p>
          <a:p>
            <a:pPr>
              <a:lnSpc>
                <a:spcPct val="100000"/>
              </a:lnSpc>
              <a:spcAft>
                <a:spcPts val="2400"/>
              </a:spcAft>
            </a:pPr>
            <a:r>
              <a:rPr lang="en-US" altLang="zh-CN" sz="2800" dirty="0"/>
              <a:t>Use the Sound blocks</a:t>
            </a:r>
          </a:p>
          <a:p>
            <a:pPr>
              <a:lnSpc>
                <a:spcPct val="100000"/>
              </a:lnSpc>
            </a:pPr>
            <a:r>
              <a:rPr lang="en-US" altLang="zh-CN" sz="2800" dirty="0"/>
              <a:t>Import sound effects</a:t>
            </a:r>
            <a:br>
              <a:rPr lang="en-US" altLang="zh-CN" sz="2800" dirty="0"/>
            </a:br>
            <a:r>
              <a:rPr lang="en-US" altLang="zh-CN" sz="2800" dirty="0"/>
              <a:t>from the Sound Library</a:t>
            </a:r>
            <a:endParaRPr lang="zh-CN" altLang="en-US" sz="2800" dirty="0"/>
          </a:p>
        </p:txBody>
      </p:sp>
      <p:pic>
        <p:nvPicPr>
          <p:cNvPr id="4" name="图片 3">
            <a:extLst>
              <a:ext uri="{FF2B5EF4-FFF2-40B4-BE49-F238E27FC236}">
                <a16:creationId xmlns:a16="http://schemas.microsoft.com/office/drawing/2014/main" id="{BD555A02-32F8-4486-933F-A1205152083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881276" y="1527582"/>
            <a:ext cx="1666152" cy="1875292"/>
          </a:xfrm>
          <a:prstGeom prst="rect">
            <a:avLst/>
          </a:prstGeom>
        </p:spPr>
      </p:pic>
      <p:pic>
        <p:nvPicPr>
          <p:cNvPr id="7" name="图片 6">
            <a:extLst>
              <a:ext uri="{FF2B5EF4-FFF2-40B4-BE49-F238E27FC236}">
                <a16:creationId xmlns:a16="http://schemas.microsoft.com/office/drawing/2014/main" id="{07AC53A9-7962-4258-9377-1CE763E8FE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6694" y="3526363"/>
            <a:ext cx="2305050" cy="723900"/>
          </a:xfrm>
          <a:prstGeom prst="rect">
            <a:avLst/>
          </a:prstGeom>
        </p:spPr>
      </p:pic>
      <p:sp>
        <p:nvSpPr>
          <p:cNvPr id="3" name="标题 2">
            <a:extLst>
              <a:ext uri="{FF2B5EF4-FFF2-40B4-BE49-F238E27FC236}">
                <a16:creationId xmlns:a16="http://schemas.microsoft.com/office/drawing/2014/main" id="{79C95A04-A886-40B7-B46E-72A7106D1BCB}"/>
              </a:ext>
            </a:extLst>
          </p:cNvPr>
          <p:cNvSpPr>
            <a:spLocks noGrp="1"/>
          </p:cNvSpPr>
          <p:nvPr>
            <p:ph type="title"/>
          </p:nvPr>
        </p:nvSpPr>
        <p:spPr>
          <a:xfrm>
            <a:off x="130800" y="649705"/>
            <a:ext cx="8882400" cy="821400"/>
          </a:xfrm>
        </p:spPr>
        <p:txBody>
          <a:bodyPr/>
          <a:lstStyle/>
          <a:p>
            <a:r>
              <a:rPr lang="en-US" altLang="zh-CN" dirty="0"/>
              <a:t>Task 2 Code the Song</a:t>
            </a:r>
            <a:endParaRPr lang="zh-CN" altLang="en-US" dirty="0"/>
          </a:p>
        </p:txBody>
      </p:sp>
    </p:spTree>
    <p:extLst>
      <p:ext uri="{BB962C8B-B14F-4D97-AF65-F5344CB8AC3E}">
        <p14:creationId xmlns:p14="http://schemas.microsoft.com/office/powerpoint/2010/main" val="11736786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0E38F598-C39C-400C-B881-D88E13B428E4}"/>
              </a:ext>
            </a:extLst>
          </p:cNvPr>
          <p:cNvGrpSpPr/>
          <p:nvPr/>
        </p:nvGrpSpPr>
        <p:grpSpPr>
          <a:xfrm>
            <a:off x="180184" y="925404"/>
            <a:ext cx="8783633" cy="3821676"/>
            <a:chOff x="143219" y="111346"/>
            <a:chExt cx="8783633" cy="3821676"/>
          </a:xfrm>
        </p:grpSpPr>
        <p:grpSp>
          <p:nvGrpSpPr>
            <p:cNvPr id="8" name="组合 7">
              <a:extLst>
                <a:ext uri="{FF2B5EF4-FFF2-40B4-BE49-F238E27FC236}">
                  <a16:creationId xmlns:a16="http://schemas.microsoft.com/office/drawing/2014/main" id="{B8FD2CC2-F10C-4AA6-ACB2-B7CF47EC39E3}"/>
                </a:ext>
              </a:extLst>
            </p:cNvPr>
            <p:cNvGrpSpPr/>
            <p:nvPr/>
          </p:nvGrpSpPr>
          <p:grpSpPr>
            <a:xfrm>
              <a:off x="143219" y="111346"/>
              <a:ext cx="2436127" cy="3821676"/>
              <a:chOff x="143220" y="155412"/>
              <a:chExt cx="2955808" cy="4636925"/>
            </a:xfrm>
          </p:grpSpPr>
          <p:pic>
            <p:nvPicPr>
              <p:cNvPr id="4" name="图片 3">
                <a:extLst>
                  <a:ext uri="{FF2B5EF4-FFF2-40B4-BE49-F238E27FC236}">
                    <a16:creationId xmlns:a16="http://schemas.microsoft.com/office/drawing/2014/main" id="{E78F33AF-3B5C-4809-B13A-A3CF3E52D2B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3220" y="155412"/>
                <a:ext cx="2955808" cy="4636925"/>
              </a:xfrm>
              <a:prstGeom prst="rect">
                <a:avLst/>
              </a:prstGeom>
              <a:effectLst>
                <a:softEdge rad="127000"/>
              </a:effectLst>
            </p:spPr>
          </p:pic>
          <p:sp>
            <p:nvSpPr>
              <p:cNvPr id="5" name="矩形: 圆角 4">
                <a:extLst>
                  <a:ext uri="{FF2B5EF4-FFF2-40B4-BE49-F238E27FC236}">
                    <a16:creationId xmlns:a16="http://schemas.microsoft.com/office/drawing/2014/main" id="{20452650-62F7-487C-AE5C-2A49F3133535}"/>
                  </a:ext>
                </a:extLst>
              </p:cNvPr>
              <p:cNvSpPr/>
              <p:nvPr/>
            </p:nvSpPr>
            <p:spPr>
              <a:xfrm>
                <a:off x="1288974" y="4120308"/>
                <a:ext cx="1656000" cy="432000"/>
              </a:xfrm>
              <a:prstGeom prst="roundRect">
                <a:avLst/>
              </a:prstGeom>
              <a:noFill/>
              <a:ln w="57150">
                <a:solidFill>
                  <a:srgbClr val="F59E1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a:extLst>
                <a:ext uri="{FF2B5EF4-FFF2-40B4-BE49-F238E27FC236}">
                  <a16:creationId xmlns:a16="http://schemas.microsoft.com/office/drawing/2014/main" id="{06A7A2D3-B79A-43BC-99DB-E077442F959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678499" y="253350"/>
              <a:ext cx="6248353" cy="3537669"/>
            </a:xfrm>
            <a:prstGeom prst="rect">
              <a:avLst/>
            </a:prstGeom>
            <a:effectLst>
              <a:softEdge rad="31750"/>
            </a:effectLst>
          </p:spPr>
        </p:pic>
      </p:grpSp>
    </p:spTree>
    <p:extLst>
      <p:ext uri="{BB962C8B-B14F-4D97-AF65-F5344CB8AC3E}">
        <p14:creationId xmlns:p14="http://schemas.microsoft.com/office/powerpoint/2010/main" val="9699149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81CDEC7-A5D2-483D-AC3D-432E64EB5FDD}"/>
              </a:ext>
            </a:extLst>
          </p:cNvPr>
          <p:cNvSpPr>
            <a:spLocks noGrp="1"/>
          </p:cNvSpPr>
          <p:nvPr>
            <p:ph type="body" idx="4294967295"/>
          </p:nvPr>
        </p:nvSpPr>
        <p:spPr>
          <a:xfrm>
            <a:off x="311700" y="1459055"/>
            <a:ext cx="8520600" cy="3302700"/>
          </a:xfrm>
        </p:spPr>
        <p:txBody>
          <a:bodyPr/>
          <a:lstStyle/>
          <a:p>
            <a:r>
              <a:rPr lang="en-US" altLang="zh-CN" sz="3600" dirty="0">
                <a:latin typeface="+mn-lt"/>
              </a:rPr>
              <a:t>In the Sound Library,</a:t>
            </a:r>
            <a:r>
              <a:rPr lang="zh-CN" altLang="en-US" sz="3600" dirty="0">
                <a:latin typeface="+mn-lt"/>
              </a:rPr>
              <a:t> </a:t>
            </a:r>
            <a:r>
              <a:rPr lang="en-US" altLang="zh-CN" sz="3600" dirty="0">
                <a:latin typeface="+mn-lt"/>
              </a:rPr>
              <a:t>first select</a:t>
            </a:r>
            <a:r>
              <a:rPr lang="zh-CN" altLang="en-US" sz="3600" dirty="0">
                <a:latin typeface="+mn-lt"/>
              </a:rPr>
              <a:t> </a:t>
            </a:r>
            <a:r>
              <a:rPr lang="en-US" altLang="zh-CN" sz="3600" dirty="0">
                <a:latin typeface="+mn-lt"/>
              </a:rPr>
              <a:t>an</a:t>
            </a:r>
            <a:r>
              <a:rPr lang="zh-CN" altLang="en-US" sz="3600" dirty="0">
                <a:latin typeface="+mn-lt"/>
              </a:rPr>
              <a:t> </a:t>
            </a:r>
            <a:r>
              <a:rPr lang="en-US" altLang="zh-CN" sz="3600" dirty="0">
                <a:latin typeface="+mn-lt"/>
              </a:rPr>
              <a:t>instrument</a:t>
            </a:r>
            <a:r>
              <a:rPr lang="zh-CN" altLang="en-US" sz="3600" dirty="0">
                <a:latin typeface="+mn-lt"/>
              </a:rPr>
              <a:t> </a:t>
            </a:r>
            <a:r>
              <a:rPr lang="en-US" altLang="zh-CN" sz="3600" dirty="0">
                <a:latin typeface="+mn-lt"/>
              </a:rPr>
              <a:t>you like and add related notes: </a:t>
            </a:r>
            <a:r>
              <a:rPr lang="en-US" altLang="zh-CN" sz="3600" b="1" dirty="0">
                <a:latin typeface="+mn-lt"/>
              </a:rPr>
              <a:t>C    D    E    F    G    A    B</a:t>
            </a:r>
          </a:p>
          <a:p>
            <a:pPr marL="76200" indent="0">
              <a:spcAft>
                <a:spcPts val="2400"/>
              </a:spcAft>
              <a:buNone/>
            </a:pPr>
            <a:r>
              <a:rPr lang="zh-CN" altLang="en-US" sz="3600" dirty="0">
                <a:latin typeface="+mn-lt"/>
                <a:cs typeface="Arial" panose="020B0604020202020204" pitchFamily="34" charset="0"/>
              </a:rPr>
              <a:t>             </a:t>
            </a:r>
            <a:r>
              <a:rPr lang="en-US" altLang="zh-CN" sz="3600" dirty="0">
                <a:latin typeface="+mn-lt"/>
                <a:cs typeface="Arial" panose="020B0604020202020204" pitchFamily="34" charset="0"/>
              </a:rPr>
              <a:t>Do   Re    Mi   Fa   Sol   La   </a:t>
            </a:r>
            <a:r>
              <a:rPr lang="en-US" altLang="zh-CN" sz="3600" dirty="0" err="1">
                <a:latin typeface="+mn-lt"/>
                <a:cs typeface="Arial" panose="020B0604020202020204" pitchFamily="34" charset="0"/>
              </a:rPr>
              <a:t>Te</a:t>
            </a:r>
            <a:endParaRPr lang="zh-CN" altLang="en-US" sz="3600" dirty="0">
              <a:latin typeface="+mn-lt"/>
              <a:cs typeface="Arial" panose="020B0604020202020204" pitchFamily="34" charset="0"/>
            </a:endParaRPr>
          </a:p>
        </p:txBody>
      </p:sp>
      <p:sp>
        <p:nvSpPr>
          <p:cNvPr id="3" name="标题 2">
            <a:extLst>
              <a:ext uri="{FF2B5EF4-FFF2-40B4-BE49-F238E27FC236}">
                <a16:creationId xmlns:a16="http://schemas.microsoft.com/office/drawing/2014/main" id="{79C95A04-A886-40B7-B46E-72A7106D1BCB}"/>
              </a:ext>
            </a:extLst>
          </p:cNvPr>
          <p:cNvSpPr>
            <a:spLocks noGrp="1"/>
          </p:cNvSpPr>
          <p:nvPr>
            <p:ph type="title"/>
          </p:nvPr>
        </p:nvSpPr>
        <p:spPr>
          <a:xfrm>
            <a:off x="130800" y="637655"/>
            <a:ext cx="8882400" cy="821400"/>
          </a:xfrm>
        </p:spPr>
        <p:txBody>
          <a:bodyPr/>
          <a:lstStyle/>
          <a:p>
            <a:r>
              <a:rPr lang="en-US" altLang="zh-CN" dirty="0"/>
              <a:t>Task 2 Code the Song</a:t>
            </a:r>
            <a:endParaRPr lang="zh-CN" altLang="en-US" dirty="0"/>
          </a:p>
        </p:txBody>
      </p:sp>
    </p:spTree>
    <p:extLst>
      <p:ext uri="{BB962C8B-B14F-4D97-AF65-F5344CB8AC3E}">
        <p14:creationId xmlns:p14="http://schemas.microsoft.com/office/powerpoint/2010/main" val="24493119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0EBE2A7-7F57-4618-8A4B-8838713844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9734" y="1724298"/>
            <a:ext cx="3074266" cy="3074266"/>
          </a:xfrm>
          <a:prstGeom prst="rect">
            <a:avLst/>
          </a:prstGeom>
        </p:spPr>
      </p:pic>
      <p:sp>
        <p:nvSpPr>
          <p:cNvPr id="2" name="文本占位符 1">
            <a:extLst>
              <a:ext uri="{FF2B5EF4-FFF2-40B4-BE49-F238E27FC236}">
                <a16:creationId xmlns:a16="http://schemas.microsoft.com/office/drawing/2014/main" id="{A81CDEC7-A5D2-483D-AC3D-432E64EB5FDD}"/>
              </a:ext>
            </a:extLst>
          </p:cNvPr>
          <p:cNvSpPr>
            <a:spLocks noGrp="1"/>
          </p:cNvSpPr>
          <p:nvPr>
            <p:ph type="body" idx="4294967295"/>
          </p:nvPr>
        </p:nvSpPr>
        <p:spPr>
          <a:xfrm>
            <a:off x="311700" y="1393892"/>
            <a:ext cx="8520600" cy="3302700"/>
          </a:xfrm>
        </p:spPr>
        <p:txBody>
          <a:bodyPr/>
          <a:lstStyle/>
          <a:p>
            <a:pPr>
              <a:spcAft>
                <a:spcPts val="2400"/>
              </a:spcAft>
            </a:pPr>
            <a:r>
              <a:rPr lang="en-US" altLang="zh-CN" sz="3200" b="1" dirty="0">
                <a:latin typeface="+mn-lt"/>
              </a:rPr>
              <a:t>Notes:</a:t>
            </a:r>
            <a:br>
              <a:rPr lang="en-US" altLang="zh-CN" sz="3200" dirty="0">
                <a:latin typeface="+mn-lt"/>
              </a:rPr>
            </a:br>
            <a:r>
              <a:rPr lang="en-US" altLang="zh-CN" sz="3200" dirty="0">
                <a:latin typeface="+mn-lt"/>
              </a:rPr>
              <a:t>Frère Jacques, Frère Jacques</a:t>
            </a:r>
            <a:br>
              <a:rPr lang="en-US" altLang="zh-CN" sz="3200" dirty="0">
                <a:latin typeface="+mn-lt"/>
              </a:rPr>
            </a:br>
            <a:r>
              <a:rPr lang="en-US" altLang="zh-CN" sz="3200" b="1" dirty="0">
                <a:latin typeface="+mn-lt"/>
              </a:rPr>
              <a:t>C D E C     </a:t>
            </a:r>
            <a:r>
              <a:rPr lang="en-US" altLang="zh-CN" sz="3200" b="1" dirty="0" err="1">
                <a:latin typeface="+mn-lt"/>
              </a:rPr>
              <a:t>C</a:t>
            </a:r>
            <a:r>
              <a:rPr lang="en-US" altLang="zh-CN" sz="3200" b="1" dirty="0">
                <a:latin typeface="+mn-lt"/>
              </a:rPr>
              <a:t> D E C</a:t>
            </a:r>
            <a:br>
              <a:rPr lang="en-US" altLang="zh-CN" sz="3200" dirty="0">
                <a:latin typeface="+mn-lt"/>
              </a:rPr>
            </a:br>
            <a:r>
              <a:rPr lang="en-US" altLang="zh-CN" sz="3200" dirty="0" err="1">
                <a:latin typeface="+mn-lt"/>
              </a:rPr>
              <a:t>Dormez-vous</a:t>
            </a:r>
            <a:r>
              <a:rPr lang="en-US" altLang="zh-CN" sz="3200" dirty="0">
                <a:latin typeface="+mn-lt"/>
              </a:rPr>
              <a:t>? </a:t>
            </a:r>
            <a:r>
              <a:rPr lang="en-US" altLang="zh-CN" sz="3200" dirty="0" err="1">
                <a:latin typeface="+mn-lt"/>
              </a:rPr>
              <a:t>Dormez-vous</a:t>
            </a:r>
            <a:r>
              <a:rPr lang="en-US" altLang="zh-CN" sz="3200" dirty="0">
                <a:latin typeface="+mn-lt"/>
              </a:rPr>
              <a:t>?</a:t>
            </a:r>
            <a:br>
              <a:rPr lang="en-US" altLang="zh-CN" sz="3200" dirty="0">
                <a:latin typeface="+mn-lt"/>
              </a:rPr>
            </a:br>
            <a:r>
              <a:rPr lang="en-US" altLang="zh-CN" sz="3200" b="1" dirty="0">
                <a:latin typeface="+mn-lt"/>
              </a:rPr>
              <a:t>E F G –      E F G –</a:t>
            </a:r>
          </a:p>
        </p:txBody>
      </p:sp>
      <p:sp>
        <p:nvSpPr>
          <p:cNvPr id="3" name="标题 2">
            <a:extLst>
              <a:ext uri="{FF2B5EF4-FFF2-40B4-BE49-F238E27FC236}">
                <a16:creationId xmlns:a16="http://schemas.microsoft.com/office/drawing/2014/main" id="{79C95A04-A886-40B7-B46E-72A7106D1BCB}"/>
              </a:ext>
            </a:extLst>
          </p:cNvPr>
          <p:cNvSpPr>
            <a:spLocks noGrp="1"/>
          </p:cNvSpPr>
          <p:nvPr>
            <p:ph type="title"/>
          </p:nvPr>
        </p:nvSpPr>
        <p:spPr>
          <a:xfrm>
            <a:off x="130800" y="636727"/>
            <a:ext cx="8882400" cy="821400"/>
          </a:xfrm>
        </p:spPr>
        <p:txBody>
          <a:bodyPr/>
          <a:lstStyle/>
          <a:p>
            <a:r>
              <a:rPr lang="en-US" altLang="zh-CN" dirty="0"/>
              <a:t>Task 2 Code the Song</a:t>
            </a:r>
            <a:endParaRPr lang="zh-CN" altLang="en-US" dirty="0"/>
          </a:p>
        </p:txBody>
      </p:sp>
    </p:spTree>
    <p:extLst>
      <p:ext uri="{BB962C8B-B14F-4D97-AF65-F5344CB8AC3E}">
        <p14:creationId xmlns:p14="http://schemas.microsoft.com/office/powerpoint/2010/main" val="41423309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81CDEC7-A5D2-483D-AC3D-432E64EB5FDD}"/>
              </a:ext>
            </a:extLst>
          </p:cNvPr>
          <p:cNvSpPr>
            <a:spLocks noGrp="1"/>
          </p:cNvSpPr>
          <p:nvPr>
            <p:ph type="body" idx="4294967295"/>
          </p:nvPr>
        </p:nvSpPr>
        <p:spPr>
          <a:xfrm>
            <a:off x="311700" y="1382386"/>
            <a:ext cx="8520600" cy="3302700"/>
          </a:xfrm>
        </p:spPr>
        <p:txBody>
          <a:bodyPr/>
          <a:lstStyle/>
          <a:p>
            <a:pPr>
              <a:spcAft>
                <a:spcPts val="2400"/>
              </a:spcAft>
            </a:pPr>
            <a:r>
              <a:rPr lang="en-US" altLang="zh-CN" sz="3200" b="1" dirty="0">
                <a:latin typeface="+mn-lt"/>
              </a:rPr>
              <a:t>Notes:</a:t>
            </a:r>
            <a:br>
              <a:rPr lang="en-US" altLang="zh-CN" sz="3200" dirty="0">
                <a:latin typeface="+mn-lt"/>
              </a:rPr>
            </a:br>
            <a:r>
              <a:rPr lang="fr-FR" altLang="zh-CN" sz="3200" i="1" dirty="0">
                <a:latin typeface="+mn-lt"/>
              </a:rPr>
              <a:t>Sonnez les matines, sonnez les matines</a:t>
            </a:r>
            <a:br>
              <a:rPr lang="en-US" altLang="zh-CN" sz="3200" i="1" dirty="0">
                <a:latin typeface="+mn-lt"/>
              </a:rPr>
            </a:br>
            <a:r>
              <a:rPr lang="en-US" altLang="zh-CN" sz="3200" b="1" u="sng" dirty="0">
                <a:latin typeface="+mn-lt"/>
              </a:rPr>
              <a:t>GA</a:t>
            </a:r>
            <a:r>
              <a:rPr lang="en-US" altLang="zh-CN" sz="3200" b="1" dirty="0">
                <a:latin typeface="+mn-lt"/>
              </a:rPr>
              <a:t> </a:t>
            </a:r>
            <a:r>
              <a:rPr lang="en-US" altLang="zh-CN" sz="3200" b="1" u="sng" dirty="0">
                <a:latin typeface="+mn-lt"/>
              </a:rPr>
              <a:t>GF</a:t>
            </a:r>
            <a:r>
              <a:rPr lang="en-US" altLang="zh-CN" sz="3200" b="1" dirty="0">
                <a:latin typeface="+mn-lt"/>
              </a:rPr>
              <a:t> E C      </a:t>
            </a:r>
            <a:r>
              <a:rPr lang="en-US" altLang="zh-CN" sz="3200" b="1" u="sng" dirty="0">
                <a:latin typeface="+mn-lt"/>
              </a:rPr>
              <a:t>GA</a:t>
            </a:r>
            <a:r>
              <a:rPr lang="en-US" altLang="zh-CN" sz="3200" b="1" dirty="0">
                <a:latin typeface="+mn-lt"/>
              </a:rPr>
              <a:t> </a:t>
            </a:r>
            <a:r>
              <a:rPr lang="en-US" altLang="zh-CN" sz="3200" b="1" u="sng" dirty="0">
                <a:latin typeface="+mn-lt"/>
              </a:rPr>
              <a:t>GF</a:t>
            </a:r>
            <a:r>
              <a:rPr lang="en-US" altLang="zh-CN" sz="3200" b="1" dirty="0">
                <a:latin typeface="+mn-lt"/>
              </a:rPr>
              <a:t> E C</a:t>
            </a:r>
            <a:br>
              <a:rPr lang="en-US" altLang="zh-CN" sz="3200" dirty="0">
                <a:latin typeface="+mn-lt"/>
              </a:rPr>
            </a:br>
            <a:r>
              <a:rPr lang="en-US" altLang="zh-CN" sz="3200" i="1" dirty="0">
                <a:latin typeface="+mn-lt"/>
              </a:rPr>
              <a:t>Ding </a:t>
            </a:r>
            <a:r>
              <a:rPr lang="en-US" altLang="zh-CN" sz="3200" i="1" dirty="0" err="1">
                <a:latin typeface="+mn-lt"/>
              </a:rPr>
              <a:t>ding</a:t>
            </a:r>
            <a:r>
              <a:rPr lang="en-US" altLang="zh-CN" sz="3200" i="1" dirty="0">
                <a:latin typeface="+mn-lt"/>
              </a:rPr>
              <a:t> dong, ding </a:t>
            </a:r>
            <a:r>
              <a:rPr lang="en-US" altLang="zh-CN" sz="3200" i="1" dirty="0" err="1">
                <a:latin typeface="+mn-lt"/>
              </a:rPr>
              <a:t>ding</a:t>
            </a:r>
            <a:r>
              <a:rPr lang="en-US" altLang="zh-CN" sz="3200" i="1" dirty="0">
                <a:latin typeface="+mn-lt"/>
              </a:rPr>
              <a:t> dong.</a:t>
            </a:r>
            <a:br>
              <a:rPr lang="en-US" altLang="zh-CN" sz="3200" i="1" dirty="0">
                <a:latin typeface="+mn-lt"/>
              </a:rPr>
            </a:br>
            <a:r>
              <a:rPr lang="en-US" altLang="zh-CN" sz="3200" b="1" dirty="0">
                <a:latin typeface="+mn-lt"/>
              </a:rPr>
              <a:t>C G C –      C G C –</a:t>
            </a:r>
          </a:p>
        </p:txBody>
      </p:sp>
      <p:sp>
        <p:nvSpPr>
          <p:cNvPr id="3" name="标题 2">
            <a:extLst>
              <a:ext uri="{FF2B5EF4-FFF2-40B4-BE49-F238E27FC236}">
                <a16:creationId xmlns:a16="http://schemas.microsoft.com/office/drawing/2014/main" id="{79C95A04-A886-40B7-B46E-72A7106D1BCB}"/>
              </a:ext>
            </a:extLst>
          </p:cNvPr>
          <p:cNvSpPr>
            <a:spLocks noGrp="1"/>
          </p:cNvSpPr>
          <p:nvPr>
            <p:ph type="title"/>
          </p:nvPr>
        </p:nvSpPr>
        <p:spPr>
          <a:xfrm>
            <a:off x="130800" y="637656"/>
            <a:ext cx="8882400" cy="821400"/>
          </a:xfrm>
        </p:spPr>
        <p:txBody>
          <a:bodyPr/>
          <a:lstStyle/>
          <a:p>
            <a:r>
              <a:rPr lang="en-US" altLang="zh-CN" dirty="0"/>
              <a:t>Task 2 Code the Song</a:t>
            </a:r>
            <a:endParaRPr lang="zh-CN" altLang="en-US" dirty="0"/>
          </a:p>
        </p:txBody>
      </p:sp>
      <p:pic>
        <p:nvPicPr>
          <p:cNvPr id="6" name="图片 5">
            <a:extLst>
              <a:ext uri="{FF2B5EF4-FFF2-40B4-BE49-F238E27FC236}">
                <a16:creationId xmlns:a16="http://schemas.microsoft.com/office/drawing/2014/main" id="{29F28B50-C393-45D5-A4A0-48D0A4D5CF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8604" y="2571750"/>
            <a:ext cx="1689254" cy="2069794"/>
          </a:xfrm>
          <a:prstGeom prst="rect">
            <a:avLst/>
          </a:prstGeom>
        </p:spPr>
      </p:pic>
    </p:spTree>
    <p:extLst>
      <p:ext uri="{BB962C8B-B14F-4D97-AF65-F5344CB8AC3E}">
        <p14:creationId xmlns:p14="http://schemas.microsoft.com/office/powerpoint/2010/main" val="11841954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2575" y="1211042"/>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Practice</a:t>
            </a:r>
            <a:endParaRPr lang="zh-CN" altLang="en-US" sz="7200" dirty="0"/>
          </a:p>
        </p:txBody>
      </p:sp>
    </p:spTree>
    <p:extLst>
      <p:ext uri="{BB962C8B-B14F-4D97-AF65-F5344CB8AC3E}">
        <p14:creationId xmlns:p14="http://schemas.microsoft.com/office/powerpoint/2010/main" val="31740504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C92FFD-8FEA-4E02-B657-4F86F29F86A4}"/>
              </a:ext>
            </a:extLst>
          </p:cNvPr>
          <p:cNvSpPr>
            <a:spLocks noGrp="1"/>
          </p:cNvSpPr>
          <p:nvPr>
            <p:ph type="title"/>
          </p:nvPr>
        </p:nvSpPr>
        <p:spPr>
          <a:xfrm>
            <a:off x="130800" y="630398"/>
            <a:ext cx="8882400" cy="821400"/>
          </a:xfrm>
        </p:spPr>
        <p:txBody>
          <a:bodyPr/>
          <a:lstStyle/>
          <a:p>
            <a:r>
              <a:rPr lang="en-US" altLang="zh-CN" dirty="0"/>
              <a:t>Reflection</a:t>
            </a:r>
            <a:endParaRPr lang="zh-CN" altLang="en-US" dirty="0"/>
          </a:p>
        </p:txBody>
      </p:sp>
      <p:sp>
        <p:nvSpPr>
          <p:cNvPr id="3" name="文本占位符 2">
            <a:extLst>
              <a:ext uri="{FF2B5EF4-FFF2-40B4-BE49-F238E27FC236}">
                <a16:creationId xmlns:a16="http://schemas.microsoft.com/office/drawing/2014/main" id="{E02870D2-398C-4816-99D5-B934E127A2CC}"/>
              </a:ext>
            </a:extLst>
          </p:cNvPr>
          <p:cNvSpPr>
            <a:spLocks noGrp="1"/>
          </p:cNvSpPr>
          <p:nvPr>
            <p:ph type="body" idx="4294967295"/>
          </p:nvPr>
        </p:nvSpPr>
        <p:spPr>
          <a:xfrm>
            <a:off x="311700" y="1451798"/>
            <a:ext cx="8520600" cy="3302700"/>
          </a:xfrm>
        </p:spPr>
        <p:txBody>
          <a:bodyPr/>
          <a:lstStyle/>
          <a:p>
            <a:pPr>
              <a:spcAft>
                <a:spcPts val="1600"/>
              </a:spcAft>
            </a:pPr>
            <a:r>
              <a:rPr lang="en-US" altLang="zh-CN" sz="3200" i="1" dirty="0"/>
              <a:t>Are you satisfied with your piece?</a:t>
            </a:r>
          </a:p>
          <a:p>
            <a:pPr>
              <a:spcAft>
                <a:spcPts val="1600"/>
              </a:spcAft>
            </a:pPr>
            <a:r>
              <a:rPr lang="en-US" altLang="zh-CN" sz="3200" i="1" dirty="0"/>
              <a:t>Have you noticed there is something sounded not quick right?</a:t>
            </a:r>
          </a:p>
          <a:p>
            <a:pPr>
              <a:spcAft>
                <a:spcPts val="1600"/>
              </a:spcAft>
            </a:pPr>
            <a:r>
              <a:rPr lang="en-US" altLang="zh-CN" sz="3200" i="1" dirty="0"/>
              <a:t>How could your project be improved?</a:t>
            </a:r>
          </a:p>
          <a:p>
            <a:pPr>
              <a:spcAft>
                <a:spcPts val="1600"/>
              </a:spcAft>
            </a:pPr>
            <a:endParaRPr lang="zh-CN" altLang="en-US" sz="3200" dirty="0"/>
          </a:p>
        </p:txBody>
      </p:sp>
    </p:spTree>
    <p:extLst>
      <p:ext uri="{BB962C8B-B14F-4D97-AF65-F5344CB8AC3E}">
        <p14:creationId xmlns:p14="http://schemas.microsoft.com/office/powerpoint/2010/main" val="6934815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569B1B-7C22-43E4-97A4-4E90247014D3}"/>
              </a:ext>
            </a:extLst>
          </p:cNvPr>
          <p:cNvSpPr>
            <a:spLocks noGrp="1"/>
          </p:cNvSpPr>
          <p:nvPr>
            <p:ph type="title"/>
          </p:nvPr>
        </p:nvSpPr>
        <p:spPr>
          <a:xfrm>
            <a:off x="1022575" y="1235714"/>
            <a:ext cx="4686900" cy="1792800"/>
          </a:xfrm>
        </p:spPr>
        <p:txBody>
          <a:bodyPr/>
          <a:lstStyle/>
          <a:p>
            <a:r>
              <a:rPr lang="en-US" altLang="zh-CN" dirty="0"/>
              <a:t>Wrap Up</a:t>
            </a:r>
            <a:endParaRPr lang="zh-CN" altLang="en-US" dirty="0"/>
          </a:p>
        </p:txBody>
      </p:sp>
    </p:spTree>
    <p:extLst>
      <p:ext uri="{BB962C8B-B14F-4D97-AF65-F5344CB8AC3E}">
        <p14:creationId xmlns:p14="http://schemas.microsoft.com/office/powerpoint/2010/main" val="40512999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F8253E6-93A7-42FE-BFFE-D89A91F5AD0B}"/>
              </a:ext>
            </a:extLst>
          </p:cNvPr>
          <p:cNvSpPr>
            <a:spLocks noGrp="1"/>
          </p:cNvSpPr>
          <p:nvPr>
            <p:ph type="title"/>
          </p:nvPr>
        </p:nvSpPr>
        <p:spPr>
          <a:xfrm>
            <a:off x="130800" y="644913"/>
            <a:ext cx="8882400" cy="821400"/>
          </a:xfrm>
        </p:spPr>
        <p:txBody>
          <a:bodyPr/>
          <a:lstStyle/>
          <a:p>
            <a:r>
              <a:rPr lang="en-US" altLang="zh-CN" dirty="0"/>
              <a:t>Key Concept: Repetition</a:t>
            </a:r>
            <a:endParaRPr lang="zh-CN" altLang="en-US" dirty="0"/>
          </a:p>
        </p:txBody>
      </p:sp>
      <p:sp>
        <p:nvSpPr>
          <p:cNvPr id="4" name="文本占位符 3">
            <a:extLst>
              <a:ext uri="{FF2B5EF4-FFF2-40B4-BE49-F238E27FC236}">
                <a16:creationId xmlns:a16="http://schemas.microsoft.com/office/drawing/2014/main" id="{AAA60CFE-C34B-4417-9EA1-2953B42B849B}"/>
              </a:ext>
            </a:extLst>
          </p:cNvPr>
          <p:cNvSpPr>
            <a:spLocks noGrp="1"/>
          </p:cNvSpPr>
          <p:nvPr>
            <p:ph type="body" idx="4294967295"/>
          </p:nvPr>
        </p:nvSpPr>
        <p:spPr>
          <a:xfrm>
            <a:off x="885014" y="1466313"/>
            <a:ext cx="8520600" cy="3302700"/>
          </a:xfrm>
        </p:spPr>
        <p:txBody>
          <a:bodyPr/>
          <a:lstStyle/>
          <a:p>
            <a:pPr>
              <a:lnSpc>
                <a:spcPct val="100000"/>
              </a:lnSpc>
              <a:spcAft>
                <a:spcPts val="3200"/>
              </a:spcAft>
            </a:pPr>
            <a:r>
              <a:rPr lang="en-US" altLang="zh-CN" sz="3200" dirty="0"/>
              <a:t>One of the basic control structures</a:t>
            </a:r>
          </a:p>
          <a:p>
            <a:pPr>
              <a:lnSpc>
                <a:spcPct val="100000"/>
              </a:lnSpc>
              <a:spcAft>
                <a:spcPts val="3200"/>
              </a:spcAft>
            </a:pPr>
            <a:r>
              <a:rPr lang="en-US" altLang="zh-CN" sz="3200" dirty="0"/>
              <a:t>The set of instructions is repeated</a:t>
            </a:r>
          </a:p>
          <a:p>
            <a:pPr>
              <a:lnSpc>
                <a:spcPct val="100000"/>
              </a:lnSpc>
            </a:pPr>
            <a:r>
              <a:rPr lang="en-US" altLang="zh-CN" sz="3200" dirty="0"/>
              <a:t>Make the computer code efficient</a:t>
            </a:r>
            <a:endParaRPr lang="zh-CN" altLang="en-US" sz="3200" dirty="0"/>
          </a:p>
        </p:txBody>
      </p:sp>
    </p:spTree>
    <p:extLst>
      <p:ext uri="{BB962C8B-B14F-4D97-AF65-F5344CB8AC3E}">
        <p14:creationId xmlns:p14="http://schemas.microsoft.com/office/powerpoint/2010/main" val="141387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2D16A4-A7CD-418F-9FFB-5F995540CFB3}"/>
              </a:ext>
            </a:extLst>
          </p:cNvPr>
          <p:cNvSpPr>
            <a:spLocks noGrp="1"/>
          </p:cNvSpPr>
          <p:nvPr>
            <p:ph type="title"/>
          </p:nvPr>
        </p:nvSpPr>
        <p:spPr>
          <a:xfrm>
            <a:off x="1029833" y="1228457"/>
            <a:ext cx="4686900" cy="1792800"/>
          </a:xfrm>
        </p:spPr>
        <p:txBody>
          <a:bodyPr/>
          <a:lstStyle/>
          <a:p>
            <a:r>
              <a:rPr lang="en-US" altLang="zh-CN" dirty="0"/>
              <a:t>Warm Up</a:t>
            </a:r>
            <a:endParaRPr lang="zh-CN" altLang="en-US" dirty="0"/>
          </a:p>
        </p:txBody>
      </p:sp>
    </p:spTree>
    <p:extLst>
      <p:ext uri="{BB962C8B-B14F-4D97-AF65-F5344CB8AC3E}">
        <p14:creationId xmlns:p14="http://schemas.microsoft.com/office/powerpoint/2010/main" val="2442393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2575" y="1235715"/>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Clean Up</a:t>
            </a:r>
            <a:endParaRPr lang="zh-CN" altLang="en-US" sz="7200" dirty="0"/>
          </a:p>
        </p:txBody>
      </p:sp>
    </p:spTree>
    <p:extLst>
      <p:ext uri="{BB962C8B-B14F-4D97-AF65-F5344CB8AC3E}">
        <p14:creationId xmlns:p14="http://schemas.microsoft.com/office/powerpoint/2010/main" val="895566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700E32-0F30-421B-B42A-3EF41B7804A8}"/>
              </a:ext>
            </a:extLst>
          </p:cNvPr>
          <p:cNvSpPr>
            <a:spLocks noGrp="1"/>
          </p:cNvSpPr>
          <p:nvPr>
            <p:ph type="title"/>
          </p:nvPr>
        </p:nvSpPr>
        <p:spPr>
          <a:xfrm>
            <a:off x="130800" y="630399"/>
            <a:ext cx="8882400" cy="821400"/>
          </a:xfrm>
        </p:spPr>
        <p:txBody>
          <a:bodyPr/>
          <a:lstStyle/>
          <a:p>
            <a:r>
              <a:rPr lang="en-US" altLang="zh-CN" dirty="0"/>
              <a:t>Over and Over and Over</a:t>
            </a:r>
            <a:endParaRPr lang="zh-CN" altLang="en-US" dirty="0"/>
          </a:p>
        </p:txBody>
      </p:sp>
      <p:sp>
        <p:nvSpPr>
          <p:cNvPr id="3" name="文本占位符 2">
            <a:extLst>
              <a:ext uri="{FF2B5EF4-FFF2-40B4-BE49-F238E27FC236}">
                <a16:creationId xmlns:a16="http://schemas.microsoft.com/office/drawing/2014/main" id="{7E0AB634-D45E-4C1A-909B-E388CEE4957D}"/>
              </a:ext>
            </a:extLst>
          </p:cNvPr>
          <p:cNvSpPr>
            <a:spLocks noGrp="1"/>
          </p:cNvSpPr>
          <p:nvPr>
            <p:ph type="body" idx="4294967295"/>
          </p:nvPr>
        </p:nvSpPr>
        <p:spPr>
          <a:xfrm>
            <a:off x="201530" y="1451799"/>
            <a:ext cx="8520600" cy="3302700"/>
          </a:xfrm>
        </p:spPr>
        <p:txBody>
          <a:bodyPr/>
          <a:lstStyle/>
          <a:p>
            <a:pPr>
              <a:spcAft>
                <a:spcPts val="2400"/>
              </a:spcAft>
            </a:pPr>
            <a:r>
              <a:rPr lang="en-US" altLang="zh-CN" sz="2800" dirty="0">
                <a:latin typeface="Arial Black" panose="020B0A04020102020204" pitchFamily="34" charset="0"/>
              </a:rPr>
              <a:t>Discussion:</a:t>
            </a:r>
          </a:p>
          <a:p>
            <a:pPr>
              <a:spcAft>
                <a:spcPts val="1600"/>
              </a:spcAft>
            </a:pPr>
            <a:r>
              <a:rPr lang="en-US" altLang="zh-CN" sz="2800" i="1" dirty="0"/>
              <a:t>Do you do something repeatedly? Why?</a:t>
            </a:r>
          </a:p>
          <a:p>
            <a:r>
              <a:rPr lang="en-US" altLang="zh-CN" sz="2800" i="1" dirty="0"/>
              <a:t>Do you know any kind of machine that is used to carry out repeated tasks? </a:t>
            </a:r>
            <a:endParaRPr lang="zh-CN" altLang="en-US" sz="2800" i="1" dirty="0"/>
          </a:p>
        </p:txBody>
      </p:sp>
    </p:spTree>
    <p:extLst>
      <p:ext uri="{BB962C8B-B14F-4D97-AF65-F5344CB8AC3E}">
        <p14:creationId xmlns:p14="http://schemas.microsoft.com/office/powerpoint/2010/main" val="3768935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EA4C4FC-4718-436F-87E1-AB2D89BDF7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574"/>
            <a:ext cx="2197176" cy="4394352"/>
          </a:xfrm>
          <a:prstGeom prst="rect">
            <a:avLst/>
          </a:prstGeom>
        </p:spPr>
      </p:pic>
      <p:pic>
        <p:nvPicPr>
          <p:cNvPr id="7" name="图片 6">
            <a:extLst>
              <a:ext uri="{FF2B5EF4-FFF2-40B4-BE49-F238E27FC236}">
                <a16:creationId xmlns:a16="http://schemas.microsoft.com/office/drawing/2014/main" id="{01158003-AE73-40BE-B17D-DDBD33B498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696034" y="2571750"/>
            <a:ext cx="1554664" cy="1992676"/>
          </a:xfrm>
          <a:prstGeom prst="rect">
            <a:avLst/>
          </a:prstGeom>
        </p:spPr>
      </p:pic>
      <p:pic>
        <p:nvPicPr>
          <p:cNvPr id="9" name="图片 8">
            <a:extLst>
              <a:ext uri="{FF2B5EF4-FFF2-40B4-BE49-F238E27FC236}">
                <a16:creationId xmlns:a16="http://schemas.microsoft.com/office/drawing/2014/main" id="{72495488-C9C4-4A6A-8BEB-CBE11E588E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46672" y="692838"/>
            <a:ext cx="1979745" cy="1521929"/>
          </a:xfrm>
          <a:prstGeom prst="rect">
            <a:avLst/>
          </a:prstGeom>
        </p:spPr>
      </p:pic>
      <p:pic>
        <p:nvPicPr>
          <p:cNvPr id="11" name="图片 10">
            <a:extLst>
              <a:ext uri="{FF2B5EF4-FFF2-40B4-BE49-F238E27FC236}">
                <a16:creationId xmlns:a16="http://schemas.microsoft.com/office/drawing/2014/main" id="{B3DBDEA4-D4C3-45C3-A0FD-73E28879A5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8945" y="1647486"/>
            <a:ext cx="3769288" cy="3121441"/>
          </a:xfrm>
          <a:prstGeom prst="rect">
            <a:avLst/>
          </a:prstGeom>
        </p:spPr>
      </p:pic>
    </p:spTree>
    <p:extLst>
      <p:ext uri="{BB962C8B-B14F-4D97-AF65-F5344CB8AC3E}">
        <p14:creationId xmlns:p14="http://schemas.microsoft.com/office/powerpoint/2010/main" val="2447978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95606-9B8D-4CDB-8989-776AF7E59180}"/>
              </a:ext>
            </a:extLst>
          </p:cNvPr>
          <p:cNvSpPr>
            <a:spLocks noGrp="1"/>
          </p:cNvSpPr>
          <p:nvPr>
            <p:ph type="title"/>
          </p:nvPr>
        </p:nvSpPr>
        <p:spPr>
          <a:xfrm>
            <a:off x="1029832" y="1199427"/>
            <a:ext cx="4686900" cy="1792800"/>
          </a:xfrm>
        </p:spPr>
        <p:txBody>
          <a:bodyPr/>
          <a:lstStyle/>
          <a:p>
            <a:r>
              <a:rPr lang="en-US" altLang="zh-CN" dirty="0"/>
              <a:t>Phase 1</a:t>
            </a:r>
            <a:endParaRPr lang="zh-CN" altLang="en-US" dirty="0"/>
          </a:p>
        </p:txBody>
      </p:sp>
    </p:spTree>
    <p:extLst>
      <p:ext uri="{BB962C8B-B14F-4D97-AF65-F5344CB8AC3E}">
        <p14:creationId xmlns:p14="http://schemas.microsoft.com/office/powerpoint/2010/main" val="4292737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37482"/>
            <a:ext cx="8882400" cy="821400"/>
          </a:xfrm>
        </p:spPr>
        <p:txBody>
          <a:bodyPr/>
          <a:lstStyle/>
          <a:p>
            <a:r>
              <a:rPr lang="en-US" altLang="zh-CN" dirty="0"/>
              <a:t>Loops</a:t>
            </a:r>
            <a:endParaRPr lang="zh-CN" altLang="en-US" dirty="0"/>
          </a:p>
        </p:txBody>
      </p:sp>
      <p:grpSp>
        <p:nvGrpSpPr>
          <p:cNvPr id="2" name="组合 1">
            <a:extLst>
              <a:ext uri="{FF2B5EF4-FFF2-40B4-BE49-F238E27FC236}">
                <a16:creationId xmlns:a16="http://schemas.microsoft.com/office/drawing/2014/main" id="{17067C43-2A57-476A-88C5-D5FD37C79F81}"/>
              </a:ext>
            </a:extLst>
          </p:cNvPr>
          <p:cNvGrpSpPr/>
          <p:nvPr/>
        </p:nvGrpSpPr>
        <p:grpSpPr>
          <a:xfrm>
            <a:off x="206787" y="2647437"/>
            <a:ext cx="8730427" cy="2062683"/>
            <a:chOff x="175352" y="2372016"/>
            <a:chExt cx="8730427" cy="2062683"/>
          </a:xfrm>
        </p:grpSpPr>
        <p:pic>
          <p:nvPicPr>
            <p:cNvPr id="5" name="Google Shape;93;p14" descr="http://imglf3.nosdn.127.net/img/NkdaNWVCTC80bkdiSDZnRnZpcXM3MmMvUVRNSFM5YkFQRWhHUVNFdFdDRUpKWGYrZFVOSnlBPT0.png?imageView&amp;thumbnail=1680x0&amp;quality=96&amp;stripmeta=0">
              <a:extLst>
                <a:ext uri="{FF2B5EF4-FFF2-40B4-BE49-F238E27FC236}">
                  <a16:creationId xmlns:a16="http://schemas.microsoft.com/office/drawing/2014/main" id="{21C6E685-CC8B-4DBD-8B59-07B9FA45E03A}"/>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900375" y="3537210"/>
              <a:ext cx="1271560" cy="246436"/>
            </a:xfrm>
            <a:prstGeom prst="rect">
              <a:avLst/>
            </a:prstGeom>
            <a:noFill/>
            <a:ln>
              <a:noFill/>
            </a:ln>
          </p:spPr>
        </p:pic>
        <p:grpSp>
          <p:nvGrpSpPr>
            <p:cNvPr id="7" name="Google Shape;102;p14">
              <a:extLst>
                <a:ext uri="{FF2B5EF4-FFF2-40B4-BE49-F238E27FC236}">
                  <a16:creationId xmlns:a16="http://schemas.microsoft.com/office/drawing/2014/main" id="{BD8569F5-6101-4792-B75D-E05821A7A600}"/>
                </a:ext>
              </a:extLst>
            </p:cNvPr>
            <p:cNvGrpSpPr/>
            <p:nvPr/>
          </p:nvGrpSpPr>
          <p:grpSpPr>
            <a:xfrm>
              <a:off x="216183" y="3509190"/>
              <a:ext cx="8689596" cy="925509"/>
              <a:chOff x="236991" y="2312738"/>
              <a:chExt cx="8689596" cy="1536370"/>
            </a:xfrm>
          </p:grpSpPr>
          <p:pic>
            <p:nvPicPr>
              <p:cNvPr id="8" name="Google Shape;103;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8921F24-856B-4F5E-9E86-762AD56E9CDF}"/>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785181" y="2323236"/>
                <a:ext cx="1524347" cy="1525872"/>
              </a:xfrm>
              <a:prstGeom prst="rect">
                <a:avLst/>
              </a:prstGeom>
              <a:noFill/>
              <a:ln>
                <a:noFill/>
              </a:ln>
            </p:spPr>
          </p:pic>
          <p:pic>
            <p:nvPicPr>
              <p:cNvPr id="9" name="Google Shape;104;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10BFE81-D2D7-41FF-A760-68B2D45A2FFC}"/>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309528" y="2323236"/>
                <a:ext cx="1524348" cy="1525872"/>
              </a:xfrm>
              <a:prstGeom prst="rect">
                <a:avLst/>
              </a:prstGeom>
              <a:noFill/>
              <a:ln>
                <a:noFill/>
              </a:ln>
            </p:spPr>
          </p:pic>
          <p:pic>
            <p:nvPicPr>
              <p:cNvPr id="10" name="Google Shape;105;p14" descr="http://imglf3.nosdn.127.net/img/NkdaNWVCTC80bkdiSDZnRnZpcXM3NWtBTFF3enJmaDZjYkNyRmxzRXhlSGNERDJCZmNSbTJnPT0.png?imageView&amp;thumbnail=1680x0&amp;quality=96&amp;stripmeta=0">
                <a:extLst>
                  <a:ext uri="{FF2B5EF4-FFF2-40B4-BE49-F238E27FC236}">
                    <a16:creationId xmlns:a16="http://schemas.microsoft.com/office/drawing/2014/main" id="{7186DC74-ABC4-4A13-B778-40C1263143A8}"/>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3811856" y="2312738"/>
                <a:ext cx="1525872" cy="1525872"/>
              </a:xfrm>
              <a:prstGeom prst="rect">
                <a:avLst/>
              </a:prstGeom>
              <a:noFill/>
              <a:ln>
                <a:noFill/>
              </a:ln>
            </p:spPr>
          </p:pic>
          <p:pic>
            <p:nvPicPr>
              <p:cNvPr id="11" name="Google Shape;106;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37CD54C7-B37E-448E-9FE2-A67F67C6A5C4}"/>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236991" y="2323236"/>
                <a:ext cx="548182" cy="1525872"/>
              </a:xfrm>
              <a:prstGeom prst="rect">
                <a:avLst/>
              </a:prstGeom>
              <a:noFill/>
              <a:ln>
                <a:noFill/>
              </a:ln>
            </p:spPr>
          </p:pic>
          <p:pic>
            <p:nvPicPr>
              <p:cNvPr id="12" name="Google Shape;107;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3EDA75E-8C6D-40F0-9F36-FB6AD840F066}"/>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337728" y="2323236"/>
                <a:ext cx="1524348" cy="1525872"/>
              </a:xfrm>
              <a:prstGeom prst="rect">
                <a:avLst/>
              </a:prstGeom>
              <a:noFill/>
              <a:ln>
                <a:noFill/>
              </a:ln>
            </p:spPr>
          </p:pic>
          <p:pic>
            <p:nvPicPr>
              <p:cNvPr id="13" name="Google Shape;108;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04737B0-84D1-46C8-BF96-B6CD34C4C0B5}"/>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6862075" y="2323236"/>
                <a:ext cx="1524348" cy="1525872"/>
              </a:xfrm>
              <a:prstGeom prst="rect">
                <a:avLst/>
              </a:prstGeom>
              <a:noFill/>
              <a:ln>
                <a:noFill/>
              </a:ln>
            </p:spPr>
          </p:pic>
          <p:pic>
            <p:nvPicPr>
              <p:cNvPr id="14" name="Google Shape;109;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2AA117D2-351F-40F0-9017-F72D41B465E8}"/>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8378405" y="2323236"/>
                <a:ext cx="548182" cy="1525872"/>
              </a:xfrm>
              <a:prstGeom prst="rect">
                <a:avLst/>
              </a:prstGeom>
              <a:noFill/>
              <a:ln>
                <a:noFill/>
              </a:ln>
            </p:spPr>
          </p:pic>
        </p:grpSp>
        <p:grpSp>
          <p:nvGrpSpPr>
            <p:cNvPr id="15" name="Google Shape;110;p14">
              <a:extLst>
                <a:ext uri="{FF2B5EF4-FFF2-40B4-BE49-F238E27FC236}">
                  <a16:creationId xmlns:a16="http://schemas.microsoft.com/office/drawing/2014/main" id="{2A3A3A0F-3E5B-4D1A-B096-3300BC9AC28F}"/>
                </a:ext>
              </a:extLst>
            </p:cNvPr>
            <p:cNvGrpSpPr/>
            <p:nvPr/>
          </p:nvGrpSpPr>
          <p:grpSpPr>
            <a:xfrm>
              <a:off x="175352" y="2372016"/>
              <a:ext cx="1143246" cy="1322597"/>
              <a:chOff x="516071" y="1262577"/>
              <a:chExt cx="1143246" cy="1322597"/>
            </a:xfrm>
          </p:grpSpPr>
          <p:pic>
            <p:nvPicPr>
              <p:cNvPr id="16" name="Google Shape;111;p14" descr="http://imglf6.nosdn.127.net/img/NkdaNWVCTC80bkdiSDZnRnZpcXM3NXZCN1lGT2lhbE1FUmQ4eVBSMy8zQk85WU45RmdwQjlRPT0.png?imageView&amp;thumbnail=1680x0&amp;quality=96&amp;stripmeta=0">
                <a:extLst>
                  <a:ext uri="{FF2B5EF4-FFF2-40B4-BE49-F238E27FC236}">
                    <a16:creationId xmlns:a16="http://schemas.microsoft.com/office/drawing/2014/main" id="{10C45B3D-E41B-4B8A-9763-491DE4A31B66}"/>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1230721" y="1695082"/>
                <a:ext cx="428596" cy="890092"/>
              </a:xfrm>
              <a:prstGeom prst="rect">
                <a:avLst/>
              </a:prstGeom>
              <a:noFill/>
              <a:ln>
                <a:noFill/>
              </a:ln>
            </p:spPr>
          </p:pic>
          <p:pic>
            <p:nvPicPr>
              <p:cNvPr id="17" name="Google Shape;112;p14" descr="http://imglf6.nosdn.127.net/img/NkdaNWVCTC80bkgzT2RkRjhJc3FQdE1zellXRFJPaGg0bFM3UXM4UmU0ZXA5ZWptU3ZsbDdRPT0.png?imageView&amp;thumbnail=500x0&amp;quality=96&amp;stripmeta=0">
                <a:extLst>
                  <a:ext uri="{FF2B5EF4-FFF2-40B4-BE49-F238E27FC236}">
                    <a16:creationId xmlns:a16="http://schemas.microsoft.com/office/drawing/2014/main" id="{64480870-4CB4-4E03-AC4D-A6788E6D3102}"/>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516071" y="1262577"/>
                <a:ext cx="1063232" cy="1322371"/>
              </a:xfrm>
              <a:prstGeom prst="rect">
                <a:avLst/>
              </a:prstGeom>
              <a:noFill/>
              <a:ln>
                <a:noFill/>
              </a:ln>
            </p:spPr>
          </p:pic>
        </p:grpSp>
      </p:grpSp>
      <p:sp>
        <p:nvSpPr>
          <p:cNvPr id="18" name="Google Shape;113;p14">
            <a:extLst>
              <a:ext uri="{FF2B5EF4-FFF2-40B4-BE49-F238E27FC236}">
                <a16:creationId xmlns:a16="http://schemas.microsoft.com/office/drawing/2014/main" id="{D8AE71FA-68C1-4ADD-811D-34AD8101D0B1}"/>
              </a:ext>
            </a:extLst>
          </p:cNvPr>
          <p:cNvSpPr txBox="1">
            <a:spLocks/>
          </p:cNvSpPr>
          <p:nvPr/>
        </p:nvSpPr>
        <p:spPr>
          <a:xfrm>
            <a:off x="1714892" y="2124837"/>
            <a:ext cx="6408000" cy="5226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73763"/>
              </a:buClr>
              <a:buSzPts val="4800"/>
              <a:buFont typeface="Arial"/>
              <a:buNone/>
              <a:defRPr sz="4800" b="1" i="0" u="none" strike="noStrike" cap="none">
                <a:solidFill>
                  <a:srgbClr val="2B6A6C"/>
                </a:solidFill>
                <a:effectLst>
                  <a:outerShdw blurRad="38100" dist="38100" dir="2700000" algn="tl">
                    <a:srgbClr val="000000">
                      <a:alpha val="43137"/>
                    </a:srgbClr>
                  </a:outerShdw>
                </a:effectLst>
                <a:latin typeface="Arial Rounded MT Bold" panose="020F0704030504030204" pitchFamily="34" charset="0"/>
                <a:ea typeface="Arial Rounded MT Bold" panose="020F0704030504030204" pitchFamily="34" charset="0"/>
                <a:cs typeface="Arial"/>
                <a:sym typeface="Arial"/>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pPr algn="l">
              <a:buClr>
                <a:srgbClr val="1E4E79"/>
              </a:buClr>
              <a:buSzPts val="2400"/>
              <a:buFont typeface="Microsoft Yahei"/>
              <a:buNone/>
            </a:pPr>
            <a:r>
              <a:rPr lang="en-US" sz="3600" b="0" dirty="0">
                <a:solidFill>
                  <a:srgbClr val="515047"/>
                </a:solidFill>
                <a:effectLst/>
                <a:latin typeface="Arial" panose="020B0604020202020204" pitchFamily="34" charset="0"/>
                <a:ea typeface="Microsoft Yahei"/>
                <a:cs typeface="Arial" panose="020B0604020202020204" pitchFamily="34" charset="0"/>
                <a:sym typeface="Microsoft Yahei"/>
              </a:rPr>
              <a:t>Panda the gardener is planting</a:t>
            </a:r>
            <a:br>
              <a:rPr lang="en-US" sz="3600" b="0" dirty="0">
                <a:solidFill>
                  <a:srgbClr val="515047"/>
                </a:solidFill>
                <a:effectLst/>
                <a:latin typeface="Arial" panose="020B0604020202020204" pitchFamily="34" charset="0"/>
                <a:ea typeface="Microsoft Yahei"/>
                <a:cs typeface="Arial" panose="020B0604020202020204" pitchFamily="34" charset="0"/>
                <a:sym typeface="Microsoft Yahei"/>
              </a:rPr>
            </a:br>
            <a:r>
              <a:rPr lang="en-US" sz="3600" b="0" dirty="0">
                <a:solidFill>
                  <a:srgbClr val="515047"/>
                </a:solidFill>
                <a:effectLst/>
                <a:latin typeface="Arial" panose="020B0604020202020204" pitchFamily="34" charset="0"/>
                <a:ea typeface="Microsoft Yahei"/>
                <a:cs typeface="Arial" panose="020B0604020202020204" pitchFamily="34" charset="0"/>
                <a:sym typeface="Microsoft Yahei"/>
              </a:rPr>
              <a:t>trees on the street.</a:t>
            </a:r>
          </a:p>
        </p:txBody>
      </p:sp>
    </p:spTree>
    <p:extLst>
      <p:ext uri="{BB962C8B-B14F-4D97-AF65-F5344CB8AC3E}">
        <p14:creationId xmlns:p14="http://schemas.microsoft.com/office/powerpoint/2010/main" val="2467471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30786"/>
            <a:ext cx="8882400" cy="821400"/>
          </a:xfrm>
        </p:spPr>
        <p:txBody>
          <a:bodyPr/>
          <a:lstStyle/>
          <a:p>
            <a:r>
              <a:rPr lang="en-US" altLang="zh-CN" dirty="0"/>
              <a:t>Loops</a:t>
            </a:r>
            <a:endParaRPr lang="zh-CN" altLang="en-US" dirty="0"/>
          </a:p>
        </p:txBody>
      </p:sp>
      <p:grpSp>
        <p:nvGrpSpPr>
          <p:cNvPr id="2" name="组合 1">
            <a:extLst>
              <a:ext uri="{FF2B5EF4-FFF2-40B4-BE49-F238E27FC236}">
                <a16:creationId xmlns:a16="http://schemas.microsoft.com/office/drawing/2014/main" id="{17067C43-2A57-476A-88C5-D5FD37C79F81}"/>
              </a:ext>
            </a:extLst>
          </p:cNvPr>
          <p:cNvGrpSpPr/>
          <p:nvPr/>
        </p:nvGrpSpPr>
        <p:grpSpPr>
          <a:xfrm>
            <a:off x="206787" y="2647436"/>
            <a:ext cx="8730427" cy="2062683"/>
            <a:chOff x="175352" y="2372016"/>
            <a:chExt cx="8730427" cy="2062683"/>
          </a:xfrm>
        </p:grpSpPr>
        <p:pic>
          <p:nvPicPr>
            <p:cNvPr id="5" name="Google Shape;93;p14" descr="http://imglf3.nosdn.127.net/img/NkdaNWVCTC80bkdiSDZnRnZpcXM3MmMvUVRNSFM5YkFQRWhHUVNFdFdDRUpKWGYrZFVOSnlBPT0.png?imageView&amp;thumbnail=1680x0&amp;quality=96&amp;stripmeta=0">
              <a:extLst>
                <a:ext uri="{FF2B5EF4-FFF2-40B4-BE49-F238E27FC236}">
                  <a16:creationId xmlns:a16="http://schemas.microsoft.com/office/drawing/2014/main" id="{21C6E685-CC8B-4DBD-8B59-07B9FA45E03A}"/>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900375" y="3537210"/>
              <a:ext cx="1271560" cy="246436"/>
            </a:xfrm>
            <a:prstGeom prst="rect">
              <a:avLst/>
            </a:prstGeom>
            <a:noFill/>
            <a:ln>
              <a:noFill/>
            </a:ln>
          </p:spPr>
        </p:pic>
        <p:grpSp>
          <p:nvGrpSpPr>
            <p:cNvPr id="7" name="Google Shape;102;p14">
              <a:extLst>
                <a:ext uri="{FF2B5EF4-FFF2-40B4-BE49-F238E27FC236}">
                  <a16:creationId xmlns:a16="http://schemas.microsoft.com/office/drawing/2014/main" id="{BD8569F5-6101-4792-B75D-E05821A7A600}"/>
                </a:ext>
              </a:extLst>
            </p:cNvPr>
            <p:cNvGrpSpPr/>
            <p:nvPr/>
          </p:nvGrpSpPr>
          <p:grpSpPr>
            <a:xfrm>
              <a:off x="216183" y="3509190"/>
              <a:ext cx="8689596" cy="925509"/>
              <a:chOff x="236991" y="2312738"/>
              <a:chExt cx="8689596" cy="1536370"/>
            </a:xfrm>
          </p:grpSpPr>
          <p:pic>
            <p:nvPicPr>
              <p:cNvPr id="8" name="Google Shape;103;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8921F24-856B-4F5E-9E86-762AD56E9CDF}"/>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785181" y="2323236"/>
                <a:ext cx="1524347" cy="1525872"/>
              </a:xfrm>
              <a:prstGeom prst="rect">
                <a:avLst/>
              </a:prstGeom>
              <a:noFill/>
              <a:ln>
                <a:noFill/>
              </a:ln>
            </p:spPr>
          </p:pic>
          <p:pic>
            <p:nvPicPr>
              <p:cNvPr id="9" name="Google Shape;104;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10BFE81-D2D7-41FF-A760-68B2D45A2FFC}"/>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309528" y="2323236"/>
                <a:ext cx="1524348" cy="1525872"/>
              </a:xfrm>
              <a:prstGeom prst="rect">
                <a:avLst/>
              </a:prstGeom>
              <a:noFill/>
              <a:ln>
                <a:noFill/>
              </a:ln>
            </p:spPr>
          </p:pic>
          <p:pic>
            <p:nvPicPr>
              <p:cNvPr id="10" name="Google Shape;105;p14" descr="http://imglf3.nosdn.127.net/img/NkdaNWVCTC80bkdiSDZnRnZpcXM3NWtBTFF3enJmaDZjYkNyRmxzRXhlSGNERDJCZmNSbTJnPT0.png?imageView&amp;thumbnail=1680x0&amp;quality=96&amp;stripmeta=0">
                <a:extLst>
                  <a:ext uri="{FF2B5EF4-FFF2-40B4-BE49-F238E27FC236}">
                    <a16:creationId xmlns:a16="http://schemas.microsoft.com/office/drawing/2014/main" id="{7186DC74-ABC4-4A13-B778-40C1263143A8}"/>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3811856" y="2312738"/>
                <a:ext cx="1525872" cy="1525872"/>
              </a:xfrm>
              <a:prstGeom prst="rect">
                <a:avLst/>
              </a:prstGeom>
              <a:noFill/>
              <a:ln>
                <a:noFill/>
              </a:ln>
            </p:spPr>
          </p:pic>
          <p:pic>
            <p:nvPicPr>
              <p:cNvPr id="11" name="Google Shape;106;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37CD54C7-B37E-448E-9FE2-A67F67C6A5C4}"/>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236991" y="2323236"/>
                <a:ext cx="548182" cy="1525872"/>
              </a:xfrm>
              <a:prstGeom prst="rect">
                <a:avLst/>
              </a:prstGeom>
              <a:noFill/>
              <a:ln>
                <a:noFill/>
              </a:ln>
            </p:spPr>
          </p:pic>
          <p:pic>
            <p:nvPicPr>
              <p:cNvPr id="12" name="Google Shape;107;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3EDA75E-8C6D-40F0-9F36-FB6AD840F066}"/>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337728" y="2323236"/>
                <a:ext cx="1524348" cy="1525872"/>
              </a:xfrm>
              <a:prstGeom prst="rect">
                <a:avLst/>
              </a:prstGeom>
              <a:noFill/>
              <a:ln>
                <a:noFill/>
              </a:ln>
            </p:spPr>
          </p:pic>
          <p:pic>
            <p:nvPicPr>
              <p:cNvPr id="13" name="Google Shape;108;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04737B0-84D1-46C8-BF96-B6CD34C4C0B5}"/>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6862075" y="2323236"/>
                <a:ext cx="1524348" cy="1525872"/>
              </a:xfrm>
              <a:prstGeom prst="rect">
                <a:avLst/>
              </a:prstGeom>
              <a:noFill/>
              <a:ln>
                <a:noFill/>
              </a:ln>
            </p:spPr>
          </p:pic>
          <p:pic>
            <p:nvPicPr>
              <p:cNvPr id="14" name="Google Shape;109;p14" descr="http://imglf3.nosdn.127.net/img/NkdaNWVCTC80bkdiSDZnRnZpcXM3MDMra3lmaHQweXR3R0dkdE9vTjZaT2NQMThlQnM3SEp3PT0.png?imageView&amp;thumbnail=1680x0&amp;quality=96&amp;stripmeta=0">
                <a:extLst>
                  <a:ext uri="{FF2B5EF4-FFF2-40B4-BE49-F238E27FC236}">
                    <a16:creationId xmlns:a16="http://schemas.microsoft.com/office/drawing/2014/main" id="{2AA117D2-351F-40F0-9017-F72D41B465E8}"/>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8378405" y="2323236"/>
                <a:ext cx="548182" cy="1525872"/>
              </a:xfrm>
              <a:prstGeom prst="rect">
                <a:avLst/>
              </a:prstGeom>
              <a:noFill/>
              <a:ln>
                <a:noFill/>
              </a:ln>
            </p:spPr>
          </p:pic>
        </p:grpSp>
        <p:grpSp>
          <p:nvGrpSpPr>
            <p:cNvPr id="15" name="Google Shape;110;p14">
              <a:extLst>
                <a:ext uri="{FF2B5EF4-FFF2-40B4-BE49-F238E27FC236}">
                  <a16:creationId xmlns:a16="http://schemas.microsoft.com/office/drawing/2014/main" id="{2A3A3A0F-3E5B-4D1A-B096-3300BC9AC28F}"/>
                </a:ext>
              </a:extLst>
            </p:cNvPr>
            <p:cNvGrpSpPr/>
            <p:nvPr/>
          </p:nvGrpSpPr>
          <p:grpSpPr>
            <a:xfrm>
              <a:off x="175352" y="2372016"/>
              <a:ext cx="1143246" cy="1322597"/>
              <a:chOff x="516071" y="1262577"/>
              <a:chExt cx="1143246" cy="1322597"/>
            </a:xfrm>
          </p:grpSpPr>
          <p:pic>
            <p:nvPicPr>
              <p:cNvPr id="16" name="Google Shape;111;p14" descr="http://imglf6.nosdn.127.net/img/NkdaNWVCTC80bkdiSDZnRnZpcXM3NXZCN1lGT2lhbE1FUmQ4eVBSMy8zQk85WU45RmdwQjlRPT0.png?imageView&amp;thumbnail=1680x0&amp;quality=96&amp;stripmeta=0">
                <a:extLst>
                  <a:ext uri="{FF2B5EF4-FFF2-40B4-BE49-F238E27FC236}">
                    <a16:creationId xmlns:a16="http://schemas.microsoft.com/office/drawing/2014/main" id="{10C45B3D-E41B-4B8A-9763-491DE4A31B66}"/>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1230721" y="1695082"/>
                <a:ext cx="428596" cy="890092"/>
              </a:xfrm>
              <a:prstGeom prst="rect">
                <a:avLst/>
              </a:prstGeom>
              <a:noFill/>
              <a:ln>
                <a:noFill/>
              </a:ln>
            </p:spPr>
          </p:pic>
          <p:pic>
            <p:nvPicPr>
              <p:cNvPr id="17" name="Google Shape;112;p14" descr="http://imglf6.nosdn.127.net/img/NkdaNWVCTC80bkgzT2RkRjhJc3FQdE1zellXRFJPaGg0bFM3UXM4UmU0ZXA5ZWptU3ZsbDdRPT0.png?imageView&amp;thumbnail=500x0&amp;quality=96&amp;stripmeta=0">
                <a:extLst>
                  <a:ext uri="{FF2B5EF4-FFF2-40B4-BE49-F238E27FC236}">
                    <a16:creationId xmlns:a16="http://schemas.microsoft.com/office/drawing/2014/main" id="{64480870-4CB4-4E03-AC4D-A6788E6D3102}"/>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516071" y="1262577"/>
                <a:ext cx="1063232" cy="1322371"/>
              </a:xfrm>
              <a:prstGeom prst="rect">
                <a:avLst/>
              </a:prstGeom>
              <a:noFill/>
              <a:ln>
                <a:noFill/>
              </a:ln>
            </p:spPr>
          </p:pic>
        </p:grpSp>
      </p:grpSp>
      <p:sp>
        <p:nvSpPr>
          <p:cNvPr id="19" name="Google Shape;113;p14">
            <a:extLst>
              <a:ext uri="{FF2B5EF4-FFF2-40B4-BE49-F238E27FC236}">
                <a16:creationId xmlns:a16="http://schemas.microsoft.com/office/drawing/2014/main" id="{66AE56F7-675E-41B4-A0A2-0751E5B64813}"/>
              </a:ext>
            </a:extLst>
          </p:cNvPr>
          <p:cNvSpPr txBox="1">
            <a:spLocks/>
          </p:cNvSpPr>
          <p:nvPr/>
        </p:nvSpPr>
        <p:spPr>
          <a:xfrm>
            <a:off x="1836229" y="2073084"/>
            <a:ext cx="5986972" cy="5226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73763"/>
              </a:buClr>
              <a:buSzPts val="4800"/>
              <a:buFont typeface="Arial"/>
              <a:buNone/>
              <a:defRPr sz="4800" b="1" i="0" u="none" strike="noStrike" cap="none">
                <a:solidFill>
                  <a:srgbClr val="2B6A6C"/>
                </a:solidFill>
                <a:effectLst>
                  <a:outerShdw blurRad="38100" dist="38100" dir="2700000" algn="tl">
                    <a:srgbClr val="000000">
                      <a:alpha val="43137"/>
                    </a:srgbClr>
                  </a:outerShdw>
                </a:effectLst>
                <a:latin typeface="Arial Rounded MT Bold" panose="020F0704030504030204" pitchFamily="34" charset="0"/>
                <a:ea typeface="Arial Rounded MT Bold" panose="020F0704030504030204" pitchFamily="34" charset="0"/>
                <a:cs typeface="Arial"/>
                <a:sym typeface="Arial"/>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pPr algn="l">
              <a:buClr>
                <a:srgbClr val="1E4E79"/>
              </a:buClr>
              <a:buSzPts val="2400"/>
            </a:pPr>
            <a:r>
              <a:rPr lang="en-US" sz="3600" b="0" dirty="0">
                <a:solidFill>
                  <a:srgbClr val="515047"/>
                </a:solidFill>
                <a:effectLst/>
                <a:latin typeface="Arial" panose="020B0604020202020204" pitchFamily="34" charset="0"/>
                <a:ea typeface="Microsoft Yahei"/>
                <a:cs typeface="Arial" panose="020B0604020202020204" pitchFamily="34" charset="0"/>
                <a:sym typeface="Microsoft Yahei"/>
              </a:rPr>
              <a:t>To plant a tree, Panda the gardener needs to:</a:t>
            </a:r>
          </a:p>
        </p:txBody>
      </p:sp>
    </p:spTree>
    <p:extLst>
      <p:ext uri="{BB962C8B-B14F-4D97-AF65-F5344CB8AC3E}">
        <p14:creationId xmlns:p14="http://schemas.microsoft.com/office/powerpoint/2010/main" val="863862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18590"/>
            <a:ext cx="8882400" cy="821400"/>
          </a:xfrm>
        </p:spPr>
        <p:txBody>
          <a:bodyPr/>
          <a:lstStyle/>
          <a:p>
            <a:r>
              <a:rPr lang="en-US" altLang="zh-CN" dirty="0"/>
              <a:t>Loops</a:t>
            </a:r>
            <a:endParaRPr lang="zh-CN" altLang="en-US" dirty="0"/>
          </a:p>
        </p:txBody>
      </p:sp>
      <p:grpSp>
        <p:nvGrpSpPr>
          <p:cNvPr id="2" name="组合 1">
            <a:extLst>
              <a:ext uri="{FF2B5EF4-FFF2-40B4-BE49-F238E27FC236}">
                <a16:creationId xmlns:a16="http://schemas.microsoft.com/office/drawing/2014/main" id="{775ABCAA-9EC5-4218-AAC3-5EF3F6212EC3}"/>
              </a:ext>
            </a:extLst>
          </p:cNvPr>
          <p:cNvGrpSpPr/>
          <p:nvPr/>
        </p:nvGrpSpPr>
        <p:grpSpPr>
          <a:xfrm>
            <a:off x="206787" y="2647439"/>
            <a:ext cx="8730427" cy="2062683"/>
            <a:chOff x="175352" y="2372016"/>
            <a:chExt cx="8730427" cy="2062683"/>
          </a:xfrm>
        </p:grpSpPr>
        <p:pic>
          <p:nvPicPr>
            <p:cNvPr id="19" name="Google Shape;145;p16" descr="http://imglf3.nosdn.127.net/img/NkdaNWVCTC80bkdiSDZnRnZpcXM3MmMvUVRNSFM5YkFQRWhHUVNFdFdDRUpKWGYrZFVOSnlBPT0.png?imageView&amp;thumbnail=1680x0&amp;quality=96&amp;stripmeta=0">
              <a:extLst>
                <a:ext uri="{FF2B5EF4-FFF2-40B4-BE49-F238E27FC236}">
                  <a16:creationId xmlns:a16="http://schemas.microsoft.com/office/drawing/2014/main" id="{55F7B270-A259-408C-B2AF-B26C8B65CB78}"/>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900375" y="3537210"/>
              <a:ext cx="1271560" cy="246436"/>
            </a:xfrm>
            <a:prstGeom prst="rect">
              <a:avLst/>
            </a:prstGeom>
            <a:noFill/>
            <a:ln>
              <a:noFill/>
            </a:ln>
          </p:spPr>
        </p:pic>
        <p:grpSp>
          <p:nvGrpSpPr>
            <p:cNvPr id="20" name="Google Shape;154;p16">
              <a:extLst>
                <a:ext uri="{FF2B5EF4-FFF2-40B4-BE49-F238E27FC236}">
                  <a16:creationId xmlns:a16="http://schemas.microsoft.com/office/drawing/2014/main" id="{8E2E06F5-F9A9-43AE-B777-06CC2CD04E48}"/>
                </a:ext>
              </a:extLst>
            </p:cNvPr>
            <p:cNvGrpSpPr/>
            <p:nvPr/>
          </p:nvGrpSpPr>
          <p:grpSpPr>
            <a:xfrm>
              <a:off x="216183" y="3509190"/>
              <a:ext cx="8689596" cy="925509"/>
              <a:chOff x="236991" y="2312738"/>
              <a:chExt cx="8689596" cy="1536370"/>
            </a:xfrm>
          </p:grpSpPr>
          <p:pic>
            <p:nvPicPr>
              <p:cNvPr id="21" name="Google Shape;155;p16" descr="http://imglf3.nosdn.127.net/img/NkdaNWVCTC80bkdiSDZnRnZpcXM3MDMra3lmaHQweXR3R0dkdE9vTjZaT2NQMThlQnM3SEp3PT0.png?imageView&amp;thumbnail=1680x0&amp;quality=96&amp;stripmeta=0">
                <a:extLst>
                  <a:ext uri="{FF2B5EF4-FFF2-40B4-BE49-F238E27FC236}">
                    <a16:creationId xmlns:a16="http://schemas.microsoft.com/office/drawing/2014/main" id="{8FD8856B-ABF3-414D-A928-070969A96BA4}"/>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785181" y="2323236"/>
                <a:ext cx="1524347" cy="1525872"/>
              </a:xfrm>
              <a:prstGeom prst="rect">
                <a:avLst/>
              </a:prstGeom>
              <a:noFill/>
              <a:ln>
                <a:noFill/>
              </a:ln>
            </p:spPr>
          </p:pic>
          <p:pic>
            <p:nvPicPr>
              <p:cNvPr id="22" name="Google Shape;156;p16" descr="http://imglf3.nosdn.127.net/img/NkdaNWVCTC80bkdiSDZnRnZpcXM3MDMra3lmaHQweXR3R0dkdE9vTjZaT2NQMThlQnM3SEp3PT0.png?imageView&amp;thumbnail=1680x0&amp;quality=96&amp;stripmeta=0">
                <a:extLst>
                  <a:ext uri="{FF2B5EF4-FFF2-40B4-BE49-F238E27FC236}">
                    <a16:creationId xmlns:a16="http://schemas.microsoft.com/office/drawing/2014/main" id="{AFD3188B-D0DF-41CF-B7A6-BFC1208FBF46}"/>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309528" y="2323236"/>
                <a:ext cx="1524348" cy="1525872"/>
              </a:xfrm>
              <a:prstGeom prst="rect">
                <a:avLst/>
              </a:prstGeom>
              <a:noFill/>
              <a:ln>
                <a:noFill/>
              </a:ln>
            </p:spPr>
          </p:pic>
          <p:pic>
            <p:nvPicPr>
              <p:cNvPr id="23" name="Google Shape;157;p16" descr="http://imglf3.nosdn.127.net/img/NkdaNWVCTC80bkdiSDZnRnZpcXM3NWtBTFF3enJmaDZjYkNyRmxzRXhlSGNERDJCZmNSbTJnPT0.png?imageView&amp;thumbnail=1680x0&amp;quality=96&amp;stripmeta=0">
                <a:extLst>
                  <a:ext uri="{FF2B5EF4-FFF2-40B4-BE49-F238E27FC236}">
                    <a16:creationId xmlns:a16="http://schemas.microsoft.com/office/drawing/2014/main" id="{60D748A8-EAAA-429B-B906-22DACB16FFE9}"/>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3811856" y="2312738"/>
                <a:ext cx="1525872" cy="1525872"/>
              </a:xfrm>
              <a:prstGeom prst="rect">
                <a:avLst/>
              </a:prstGeom>
              <a:noFill/>
              <a:ln>
                <a:noFill/>
              </a:ln>
            </p:spPr>
          </p:pic>
          <p:pic>
            <p:nvPicPr>
              <p:cNvPr id="24" name="Google Shape;158;p16" descr="http://imglf3.nosdn.127.net/img/NkdaNWVCTC80bkdiSDZnRnZpcXM3MDMra3lmaHQweXR3R0dkdE9vTjZaT2NQMThlQnM3SEp3PT0.png?imageView&amp;thumbnail=1680x0&amp;quality=96&amp;stripmeta=0">
                <a:extLst>
                  <a:ext uri="{FF2B5EF4-FFF2-40B4-BE49-F238E27FC236}">
                    <a16:creationId xmlns:a16="http://schemas.microsoft.com/office/drawing/2014/main" id="{9C8EFB50-047F-440A-AB5F-EEEB0F4344C4}"/>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236991" y="2323236"/>
                <a:ext cx="548182" cy="1525872"/>
              </a:xfrm>
              <a:prstGeom prst="rect">
                <a:avLst/>
              </a:prstGeom>
              <a:noFill/>
              <a:ln>
                <a:noFill/>
              </a:ln>
            </p:spPr>
          </p:pic>
          <p:pic>
            <p:nvPicPr>
              <p:cNvPr id="25" name="Google Shape;159;p16" descr="http://imglf3.nosdn.127.net/img/NkdaNWVCTC80bkdiSDZnRnZpcXM3MDMra3lmaHQweXR3R0dkdE9vTjZaT2NQMThlQnM3SEp3PT0.png?imageView&amp;thumbnail=1680x0&amp;quality=96&amp;stripmeta=0">
                <a:extLst>
                  <a:ext uri="{FF2B5EF4-FFF2-40B4-BE49-F238E27FC236}">
                    <a16:creationId xmlns:a16="http://schemas.microsoft.com/office/drawing/2014/main" id="{C4FD2AB9-1461-48F9-9427-5EF861D270F7}"/>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337728" y="2323236"/>
                <a:ext cx="1524348" cy="1525872"/>
              </a:xfrm>
              <a:prstGeom prst="rect">
                <a:avLst/>
              </a:prstGeom>
              <a:noFill/>
              <a:ln>
                <a:noFill/>
              </a:ln>
            </p:spPr>
          </p:pic>
          <p:pic>
            <p:nvPicPr>
              <p:cNvPr id="26" name="Google Shape;160;p16" descr="http://imglf3.nosdn.127.net/img/NkdaNWVCTC80bkdiSDZnRnZpcXM3MDMra3lmaHQweXR3R0dkdE9vTjZaT2NQMThlQnM3SEp3PT0.png?imageView&amp;thumbnail=1680x0&amp;quality=96&amp;stripmeta=0">
                <a:extLst>
                  <a:ext uri="{FF2B5EF4-FFF2-40B4-BE49-F238E27FC236}">
                    <a16:creationId xmlns:a16="http://schemas.microsoft.com/office/drawing/2014/main" id="{96ECFC44-44CD-4FE9-AF20-A8FA1B04AA69}"/>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6862075" y="2323236"/>
                <a:ext cx="1524348" cy="1525872"/>
              </a:xfrm>
              <a:prstGeom prst="rect">
                <a:avLst/>
              </a:prstGeom>
              <a:noFill/>
              <a:ln>
                <a:noFill/>
              </a:ln>
            </p:spPr>
          </p:pic>
          <p:pic>
            <p:nvPicPr>
              <p:cNvPr id="27" name="Google Shape;161;p16" descr="http://imglf3.nosdn.127.net/img/NkdaNWVCTC80bkdiSDZnRnZpcXM3MDMra3lmaHQweXR3R0dkdE9vTjZaT2NQMThlQnM3SEp3PT0.png?imageView&amp;thumbnail=1680x0&amp;quality=96&amp;stripmeta=0">
                <a:extLst>
                  <a:ext uri="{FF2B5EF4-FFF2-40B4-BE49-F238E27FC236}">
                    <a16:creationId xmlns:a16="http://schemas.microsoft.com/office/drawing/2014/main" id="{669B2CB9-FDC6-4DFA-A02B-D8CE13460737}"/>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8378405" y="2323236"/>
                <a:ext cx="548182" cy="1525872"/>
              </a:xfrm>
              <a:prstGeom prst="rect">
                <a:avLst/>
              </a:prstGeom>
              <a:noFill/>
              <a:ln>
                <a:noFill/>
              </a:ln>
            </p:spPr>
          </p:pic>
        </p:grpSp>
        <p:grpSp>
          <p:nvGrpSpPr>
            <p:cNvPr id="28" name="Google Shape;162;p16">
              <a:extLst>
                <a:ext uri="{FF2B5EF4-FFF2-40B4-BE49-F238E27FC236}">
                  <a16:creationId xmlns:a16="http://schemas.microsoft.com/office/drawing/2014/main" id="{B6CCE41B-646A-4C2C-9A52-E039EFA1E140}"/>
                </a:ext>
              </a:extLst>
            </p:cNvPr>
            <p:cNvGrpSpPr/>
            <p:nvPr/>
          </p:nvGrpSpPr>
          <p:grpSpPr>
            <a:xfrm>
              <a:off x="175352" y="2372016"/>
              <a:ext cx="1143246" cy="1322597"/>
              <a:chOff x="516071" y="1262577"/>
              <a:chExt cx="1143246" cy="1322597"/>
            </a:xfrm>
          </p:grpSpPr>
          <p:pic>
            <p:nvPicPr>
              <p:cNvPr id="29" name="Google Shape;163;p16" descr="http://imglf6.nosdn.127.net/img/NkdaNWVCTC80bkdiSDZnRnZpcXM3NXZCN1lGT2lhbE1FUmQ4eVBSMy8zQk85WU45RmdwQjlRPT0.png?imageView&amp;thumbnail=1680x0&amp;quality=96&amp;stripmeta=0">
                <a:extLst>
                  <a:ext uri="{FF2B5EF4-FFF2-40B4-BE49-F238E27FC236}">
                    <a16:creationId xmlns:a16="http://schemas.microsoft.com/office/drawing/2014/main" id="{B178FE88-68DF-4F98-A599-9A79F516CEF0}"/>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1230721" y="1695082"/>
                <a:ext cx="428596" cy="890092"/>
              </a:xfrm>
              <a:prstGeom prst="rect">
                <a:avLst/>
              </a:prstGeom>
              <a:noFill/>
              <a:ln>
                <a:noFill/>
              </a:ln>
            </p:spPr>
          </p:pic>
          <p:pic>
            <p:nvPicPr>
              <p:cNvPr id="30" name="Google Shape;164;p16" descr="http://imglf6.nosdn.127.net/img/NkdaNWVCTC80bkgzT2RkRjhJc3FQdE1zellXRFJPaGg0bFM3UXM4UmU0ZXA5ZWptU3ZsbDdRPT0.png?imageView&amp;thumbnail=500x0&amp;quality=96&amp;stripmeta=0">
                <a:extLst>
                  <a:ext uri="{FF2B5EF4-FFF2-40B4-BE49-F238E27FC236}">
                    <a16:creationId xmlns:a16="http://schemas.microsoft.com/office/drawing/2014/main" id="{33B5138B-F90C-40FA-90A7-FD8585C1DBA2}"/>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516071" y="1262577"/>
                <a:ext cx="1063232" cy="1322371"/>
              </a:xfrm>
              <a:prstGeom prst="rect">
                <a:avLst/>
              </a:prstGeom>
              <a:noFill/>
              <a:ln>
                <a:noFill/>
              </a:ln>
            </p:spPr>
          </p:pic>
        </p:grpSp>
        <p:pic>
          <p:nvPicPr>
            <p:cNvPr id="31" name="Google Shape;165;p16" descr="http://imglf3.nosdn.127.net/img/NkdaNWVCTC80bkdiSDZnRnZpcXM3MmMvUVRNSFM5YkFQRWhHUVNFdFdDRUpKWGYrZFVOSnlBPT0.png?imageView&amp;thumbnail=1680x0&amp;quality=96&amp;stripmeta=0">
              <a:extLst>
                <a:ext uri="{FF2B5EF4-FFF2-40B4-BE49-F238E27FC236}">
                  <a16:creationId xmlns:a16="http://schemas.microsoft.com/office/drawing/2014/main" id="{E7B37ADE-5FF9-4EFB-B190-103CAC654C15}"/>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12665" y="3573259"/>
              <a:ext cx="635780" cy="123218"/>
            </a:xfrm>
            <a:prstGeom prst="rect">
              <a:avLst/>
            </a:prstGeom>
            <a:noFill/>
            <a:ln>
              <a:noFill/>
            </a:ln>
          </p:spPr>
        </p:pic>
        <p:pic>
          <p:nvPicPr>
            <p:cNvPr id="32" name="Google Shape;166;p16" descr="http://imglf5.nosdn.127.net/img/NkdaNWVCTC80bkdiSDZnRnZpcXM3MVViZmdxNTdudm5kYlpqOHc3YXFtcGVYYUFxMlhMeTNRPT0.png?imageView&amp;thumbnail=500x0&amp;quality=96&amp;stripmeta=0">
              <a:extLst>
                <a:ext uri="{FF2B5EF4-FFF2-40B4-BE49-F238E27FC236}">
                  <a16:creationId xmlns:a16="http://schemas.microsoft.com/office/drawing/2014/main" id="{48E1E8D7-414C-4B3F-BAFE-AADE00A14040}"/>
                </a:ext>
              </a:extLst>
            </p:cNvPr>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1347795" y="2886251"/>
              <a:ext cx="303345" cy="762937"/>
            </a:xfrm>
            <a:prstGeom prst="rect">
              <a:avLst/>
            </a:prstGeom>
            <a:noFill/>
            <a:ln>
              <a:noFill/>
            </a:ln>
          </p:spPr>
        </p:pic>
      </p:grpSp>
      <p:sp>
        <p:nvSpPr>
          <p:cNvPr id="34" name="Google Shape;113;p14">
            <a:extLst>
              <a:ext uri="{FF2B5EF4-FFF2-40B4-BE49-F238E27FC236}">
                <a16:creationId xmlns:a16="http://schemas.microsoft.com/office/drawing/2014/main" id="{D17DB480-BB02-4416-91B6-6FB859228FA1}"/>
              </a:ext>
            </a:extLst>
          </p:cNvPr>
          <p:cNvSpPr txBox="1">
            <a:spLocks/>
          </p:cNvSpPr>
          <p:nvPr/>
        </p:nvSpPr>
        <p:spPr>
          <a:xfrm>
            <a:off x="796785" y="2000424"/>
            <a:ext cx="4791677" cy="5226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73763"/>
              </a:buClr>
              <a:buSzPts val="4800"/>
              <a:buFont typeface="Arial"/>
              <a:buNone/>
              <a:defRPr sz="4800" b="1" i="0" u="none" strike="noStrike" cap="none">
                <a:solidFill>
                  <a:srgbClr val="2B6A6C"/>
                </a:solidFill>
                <a:effectLst>
                  <a:outerShdw blurRad="38100" dist="38100" dir="2700000" algn="tl">
                    <a:srgbClr val="000000">
                      <a:alpha val="43137"/>
                    </a:srgbClr>
                  </a:outerShdw>
                </a:effectLst>
                <a:latin typeface="Arial Rounded MT Bold" panose="020F0704030504030204" pitchFamily="34" charset="0"/>
                <a:ea typeface="Arial Rounded MT Bold" panose="020F0704030504030204" pitchFamily="34" charset="0"/>
                <a:cs typeface="Arial"/>
                <a:sym typeface="Arial"/>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To plant a tree, Panda the gardener needs to:</a:t>
            </a:r>
          </a:p>
        </p:txBody>
      </p:sp>
      <p:sp>
        <p:nvSpPr>
          <p:cNvPr id="35" name="Google Shape;113;p14">
            <a:extLst>
              <a:ext uri="{FF2B5EF4-FFF2-40B4-BE49-F238E27FC236}">
                <a16:creationId xmlns:a16="http://schemas.microsoft.com/office/drawing/2014/main" id="{27C083B8-9B57-45B7-9F59-BF58545BF737}"/>
              </a:ext>
            </a:extLst>
          </p:cNvPr>
          <p:cNvSpPr txBox="1">
            <a:spLocks/>
          </p:cNvSpPr>
          <p:nvPr/>
        </p:nvSpPr>
        <p:spPr>
          <a:xfrm>
            <a:off x="5272368" y="1502801"/>
            <a:ext cx="3664845" cy="255626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73763"/>
              </a:buClr>
              <a:buSzPts val="4800"/>
              <a:buFont typeface="Arial"/>
              <a:buNone/>
              <a:defRPr sz="4800" b="1" i="0" u="none" strike="noStrike" cap="none">
                <a:solidFill>
                  <a:srgbClr val="2B6A6C"/>
                </a:solidFill>
                <a:effectLst>
                  <a:outerShdw blurRad="38100" dist="38100" dir="2700000" algn="tl">
                    <a:srgbClr val="000000">
                      <a:alpha val="43137"/>
                    </a:srgbClr>
                  </a:outerShdw>
                </a:effectLst>
                <a:latin typeface="Arial Rounded MT Bold" panose="020F0704030504030204" pitchFamily="34" charset="0"/>
                <a:ea typeface="Arial Rounded MT Bold" panose="020F0704030504030204" pitchFamily="34" charset="0"/>
                <a:cs typeface="Arial"/>
                <a:sym typeface="Arial"/>
              </a:defRPr>
            </a:lvl1pPr>
            <a:lvl2pPr marR="0" lvl="1"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2pPr>
            <a:lvl3pPr marR="0" lvl="2"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3pPr>
            <a:lvl4pPr marR="0" lvl="3"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4pPr>
            <a:lvl5pPr marR="0" lvl="4"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5pPr>
            <a:lvl6pPr marR="0" lvl="5"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6pPr>
            <a:lvl7pPr marR="0" lvl="6"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7pPr>
            <a:lvl8pPr marR="0" lvl="7"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8pPr>
            <a:lvl9pPr marR="0" lvl="8" algn="l" rtl="0">
              <a:lnSpc>
                <a:spcPct val="100000"/>
              </a:lnSpc>
              <a:spcBef>
                <a:spcPts val="0"/>
              </a:spcBef>
              <a:spcAft>
                <a:spcPts val="0"/>
              </a:spcAft>
              <a:buClr>
                <a:schemeClr val="accent1"/>
              </a:buClr>
              <a:buSzPts val="3600"/>
              <a:buFont typeface="PT Sans Narrow"/>
              <a:buNone/>
              <a:defRPr sz="3600" b="1" i="0" u="none" strike="noStrike" cap="none">
                <a:solidFill>
                  <a:schemeClr val="accent1"/>
                </a:solidFill>
                <a:latin typeface="PT Sans Narrow"/>
                <a:ea typeface="PT Sans Narrow"/>
                <a:cs typeface="PT Sans Narrow"/>
                <a:sym typeface="PT Sans Narrow"/>
              </a:defRPr>
            </a:lvl9pPr>
          </a:lstStyle>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Dig a hole</a:t>
            </a:r>
          </a:p>
          <a:p>
            <a:pPr algn="l">
              <a:buClr>
                <a:srgbClr val="1E4E79"/>
              </a:buClr>
              <a:buSzPts val="2400"/>
            </a:pPr>
            <a:r>
              <a:rPr lang="en-US" sz="3200" b="0" dirty="0">
                <a:solidFill>
                  <a:srgbClr val="515047"/>
                </a:solidFill>
                <a:effectLst/>
                <a:latin typeface="Arial" panose="020B0604020202020204" pitchFamily="34" charset="0"/>
                <a:ea typeface="Microsoft Yahei"/>
                <a:cs typeface="Arial" panose="020B0604020202020204" pitchFamily="34" charset="0"/>
                <a:sym typeface="Microsoft Yahei"/>
              </a:rPr>
              <a:t>Drop the sapling</a:t>
            </a:r>
          </a:p>
        </p:txBody>
      </p:sp>
    </p:spTree>
    <p:extLst>
      <p:ext uri="{BB962C8B-B14F-4D97-AF65-F5344CB8AC3E}">
        <p14:creationId xmlns:p14="http://schemas.microsoft.com/office/powerpoint/2010/main" val="3514558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ropic">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D7B8DB6F5F204C9F0FB1EAC793A34B" ma:contentTypeVersion="29" ma:contentTypeDescription="Create a new document." ma:contentTypeScope="" ma:versionID="6964f1607b912fcc36217ec03ded4be1">
  <xsd:schema xmlns:xsd="http://www.w3.org/2001/XMLSchema" xmlns:xs="http://www.w3.org/2001/XMLSchema" xmlns:p="http://schemas.microsoft.com/office/2006/metadata/properties" xmlns:ns2="e4d70162-ace3-44e7-92ab-2f9373d5bb77" xmlns:ns3="53fe7858-66a6-4f29-b74a-60c7079a3f54" targetNamespace="http://schemas.microsoft.com/office/2006/metadata/properties" ma:root="true" ma:fieldsID="5b5f26e8beb466e3c060feb241a6a910" ns2:_="" ns3:_="">
    <xsd:import namespace="e4d70162-ace3-44e7-92ab-2f9373d5bb77"/>
    <xsd:import namespace="53fe7858-66a6-4f29-b74a-60c7079a3f5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2:lo" minOccurs="0"/>
                <xsd:element ref="ns2:cf6bef2a-12ef-4532-837e-bb831867c9eaCountryOrRegion" minOccurs="0"/>
                <xsd:element ref="ns2:cf6bef2a-12ef-4532-837e-bb831867c9eaState" minOccurs="0"/>
                <xsd:element ref="ns2:cf6bef2a-12ef-4532-837e-bb831867c9eaCity" minOccurs="0"/>
                <xsd:element ref="ns2:cf6bef2a-12ef-4532-837e-bb831867c9eaPostalCode" minOccurs="0"/>
                <xsd:element ref="ns2:cf6bef2a-12ef-4532-837e-bb831867c9eaStreet" minOccurs="0"/>
                <xsd:element ref="ns2:cf6bef2a-12ef-4532-837e-bb831867c9eaGeoLoc" minOccurs="0"/>
                <xsd:element ref="ns2:cf6bef2a-12ef-4532-837e-bb831867c9eaDispName" minOccurs="0"/>
                <xsd:element ref="ns3:SharedWithUsers" minOccurs="0"/>
                <xsd:element ref="ns3:SharedWithDetails" minOccurs="0"/>
                <xsd:element ref="ns2:MediaLengthInSeconds" minOccurs="0"/>
                <xsd:element ref="ns2:Vorschau"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d70162-ace3-44e7-92ab-2f9373d5bb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o" ma:index="18" nillable="true" ma:displayName="lo" ma:format="Dropdown" ma:internalName="lo">
      <xsd:simpleType>
        <xsd:restriction base="dms:Unknown"/>
      </xsd:simpleType>
    </xsd:element>
    <xsd:element name="cf6bef2a-12ef-4532-837e-bb831867c9eaCountryOrRegion" ma:index="19" nillable="true" ma:displayName="lo: Country/Region" ma:internalName="CountryOrRegion" ma:readOnly="true">
      <xsd:simpleType>
        <xsd:restriction base="dms:Text"/>
      </xsd:simpleType>
    </xsd:element>
    <xsd:element name="cf6bef2a-12ef-4532-837e-bb831867c9eaState" ma:index="20" nillable="true" ma:displayName="lo: State" ma:internalName="State" ma:readOnly="true">
      <xsd:simpleType>
        <xsd:restriction base="dms:Text"/>
      </xsd:simpleType>
    </xsd:element>
    <xsd:element name="cf6bef2a-12ef-4532-837e-bb831867c9eaCity" ma:index="21" nillable="true" ma:displayName="lo: City" ma:internalName="City" ma:readOnly="true">
      <xsd:simpleType>
        <xsd:restriction base="dms:Text"/>
      </xsd:simpleType>
    </xsd:element>
    <xsd:element name="cf6bef2a-12ef-4532-837e-bb831867c9eaPostalCode" ma:index="22" nillable="true" ma:displayName="lo: Postal Code" ma:internalName="PostalCode" ma:readOnly="true">
      <xsd:simpleType>
        <xsd:restriction base="dms:Text"/>
      </xsd:simpleType>
    </xsd:element>
    <xsd:element name="cf6bef2a-12ef-4532-837e-bb831867c9eaStreet" ma:index="23" nillable="true" ma:displayName="lo: Street" ma:internalName="Street" ma:readOnly="true">
      <xsd:simpleType>
        <xsd:restriction base="dms:Text"/>
      </xsd:simpleType>
    </xsd:element>
    <xsd:element name="cf6bef2a-12ef-4532-837e-bb831867c9eaGeoLoc" ma:index="24" nillable="true" ma:displayName="lo: Coordinates" ma:internalName="GeoLoc" ma:readOnly="true">
      <xsd:simpleType>
        <xsd:restriction base="dms:Unknown"/>
      </xsd:simpleType>
    </xsd:element>
    <xsd:element name="cf6bef2a-12ef-4532-837e-bb831867c9eaDispName" ma:index="25" nillable="true" ma:displayName="lo: Name" ma:internalName="DispName" ma:readOnly="true">
      <xsd:simpleType>
        <xsd:restriction base="dms:Text"/>
      </xsd:simpleType>
    </xsd:element>
    <xsd:element name="MediaLengthInSeconds" ma:index="28" nillable="true" ma:displayName="Length (seconds)" ma:internalName="MediaLengthInSeconds" ma:readOnly="true">
      <xsd:simpleType>
        <xsd:restriction base="dms:Unknown"/>
      </xsd:simpleType>
    </xsd:element>
    <xsd:element name="Vorschau" ma:index="29" nillable="true" ma:displayName="Vorschau" ma:format="Thumbnail" ma:internalName="Vorschau">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bcc13940-cc23-4f13-a8f1-3cf37e895aa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3fe7858-66a6-4f29-b74a-60c7079a3f54"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0" nillable="true" ma:displayName="Taxonomy Catch All Column" ma:hidden="true" ma:list="{7bc58483-8b17-41f0-8ffd-8188dc8c11bd}" ma:internalName="TaxCatchAll" ma:showField="CatchAllData" ma:web="53fe7858-66a6-4f29-b74a-60c7079a3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orschau xmlns="e4d70162-ace3-44e7-92ab-2f9373d5bb77" xsi:nil="true"/>
    <lo xmlns="e4d70162-ace3-44e7-92ab-2f9373d5bb77" xsi:nil="true"/>
    <TaxCatchAll xmlns="53fe7858-66a6-4f29-b74a-60c7079a3f54" xsi:nil="true"/>
    <lcf76f155ced4ddcb4097134ff3c332f xmlns="e4d70162-ace3-44e7-92ab-2f9373d5bb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7200792-A4B0-4251-9E97-047F7C5BA511}"/>
</file>

<file path=customXml/itemProps2.xml><?xml version="1.0" encoding="utf-8"?>
<ds:datastoreItem xmlns:ds="http://schemas.openxmlformats.org/officeDocument/2006/customXml" ds:itemID="{9A7B9A88-0D6B-43DA-9262-15E7D34B6D98}"/>
</file>

<file path=customXml/itemProps3.xml><?xml version="1.0" encoding="utf-8"?>
<ds:datastoreItem xmlns:ds="http://schemas.openxmlformats.org/officeDocument/2006/customXml" ds:itemID="{3A6B1CC4-A87A-4140-B5C2-3049372D1E76}"/>
</file>

<file path=docProps/app.xml><?xml version="1.0" encoding="utf-8"?>
<Properties xmlns="http://schemas.openxmlformats.org/officeDocument/2006/extended-properties" xmlns:vt="http://schemas.openxmlformats.org/officeDocument/2006/docPropsVTypes">
  <TotalTime>1103</TotalTime>
  <Words>2404</Words>
  <Application>Microsoft Macintosh PowerPoint</Application>
  <PresentationFormat>全屏显示(16:9)</PresentationFormat>
  <Paragraphs>156</Paragraphs>
  <Slides>30</Slides>
  <Notes>28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PT Sans Narrow</vt:lpstr>
      <vt:lpstr>Microsoft Yahei</vt:lpstr>
      <vt:lpstr>Arial Rounded MT Bold</vt:lpstr>
      <vt:lpstr>Arial Black</vt:lpstr>
      <vt:lpstr>Calibri</vt:lpstr>
      <vt:lpstr>Arial</vt:lpstr>
      <vt:lpstr>Wingdings</vt:lpstr>
      <vt:lpstr>Tropic</vt:lpstr>
      <vt:lpstr>Frère Jacques Lesson 7</vt:lpstr>
      <vt:lpstr>Tasks in this lesson</vt:lpstr>
      <vt:lpstr>Warm Up</vt:lpstr>
      <vt:lpstr>Over and Over and Over</vt:lpstr>
      <vt:lpstr>PowerPoint 演示文稿</vt:lpstr>
      <vt:lpstr>Phase 1</vt:lpstr>
      <vt:lpstr>Loops</vt:lpstr>
      <vt:lpstr>Loops</vt:lpstr>
      <vt:lpstr>Loops</vt:lpstr>
      <vt:lpstr>Loops</vt:lpstr>
      <vt:lpstr>Loops</vt:lpstr>
      <vt:lpstr>Loops</vt:lpstr>
      <vt:lpstr>Loops</vt:lpstr>
      <vt:lpstr>PowerPoint 演示文稿</vt:lpstr>
      <vt:lpstr>Loops</vt:lpstr>
      <vt:lpstr>PowerPoint 演示文稿</vt:lpstr>
      <vt:lpstr>Phase 2</vt:lpstr>
      <vt:lpstr>Frère Jacques</vt:lpstr>
      <vt:lpstr>Frère Jacques</vt:lpstr>
      <vt:lpstr>Task 1 Analyze the Song</vt:lpstr>
      <vt:lpstr>Task 2 Code the Song</vt:lpstr>
      <vt:lpstr>PowerPoint 演示文稿</vt:lpstr>
      <vt:lpstr>Task 2 Code the Song</vt:lpstr>
      <vt:lpstr>Task 2 Code the Song</vt:lpstr>
      <vt:lpstr>Task 2 Code the Song</vt:lpstr>
      <vt:lpstr>Practice</vt:lpstr>
      <vt:lpstr>Reflection</vt:lpstr>
      <vt:lpstr>Wrap Up</vt:lpstr>
      <vt:lpstr>Key Concept: Repetition</vt:lpstr>
      <vt:lpstr>Clean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mBot Lesson 1</dc:title>
  <dc:creator>刘梓先</dc:creator>
  <cp:lastModifiedBy>Microsoft Office User</cp:lastModifiedBy>
  <cp:revision>89</cp:revision>
  <dcterms:modified xsi:type="dcterms:W3CDTF">2019-12-20T07:23:50Z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0x01010062D7B8DB6F5F204C9F0FB1EAC793A34B</vt:lpwstr>
  </property>
</Properties>
</file>